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10080625" cy="5670550"/>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786">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86" y="-90"/>
      </p:cViewPr>
      <p:guideLst>
        <p:guide orient="horz" pos="1786"/>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Верхний колонтитул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ru-RU" sz="1400" b="0" i="0" u="none" strike="noStrike" kern="1200" cap="none">
              <a:ln>
                <a:noFill/>
              </a:ln>
              <a:latin typeface="Liberation Sans" pitchFamily="18"/>
              <a:ea typeface="Microsoft YaHei" pitchFamily="2"/>
              <a:cs typeface="Mangal" pitchFamily="2"/>
            </a:endParaRPr>
          </a:p>
        </p:txBody>
      </p:sp>
      <p:sp>
        <p:nvSpPr>
          <p:cNvPr id="3" name="Дата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ru-RU" sz="1400" b="0" i="0" u="none" strike="noStrike" kern="1200" cap="none">
              <a:ln>
                <a:noFill/>
              </a:ln>
              <a:latin typeface="Liberation Sans" pitchFamily="18"/>
              <a:ea typeface="Microsoft YaHei" pitchFamily="2"/>
              <a:cs typeface="Mangal" pitchFamily="2"/>
            </a:endParaRPr>
          </a:p>
        </p:txBody>
      </p:sp>
      <p:sp>
        <p:nvSpPr>
          <p:cNvPr id="4" name="Нижний колонтитул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ru-RU" sz="1400" b="0" i="0" u="none" strike="noStrike" kern="1200" cap="none">
              <a:ln>
                <a:noFill/>
              </a:ln>
              <a:latin typeface="Liberation Sans" pitchFamily="18"/>
              <a:ea typeface="Microsoft YaHei" pitchFamily="2"/>
              <a:cs typeface="Mangal" pitchFamily="2"/>
            </a:endParaRPr>
          </a:p>
        </p:txBody>
      </p:sp>
      <p:sp>
        <p:nvSpPr>
          <p:cNvPr id="5" name="Номер слайда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74229C46-7B8E-473D-8724-54BDBE37D806}" type="slidenum">
              <a:rPr/>
              <a:pPr marL="0" marR="0" lvl="0" indent="0" algn="r" rtl="0" hangingPunct="0">
                <a:lnSpc>
                  <a:spcPct val="100000"/>
                </a:lnSpc>
                <a:spcBef>
                  <a:spcPts val="0"/>
                </a:spcBef>
                <a:spcAft>
                  <a:spcPts val="0"/>
                </a:spcAft>
                <a:buNone/>
                <a:tabLst/>
                <a:defRPr sz="1400"/>
              </a:pPr>
              <a:t>‹#›</a:t>
            </a:fld>
            <a:endParaRPr lang="ru-RU" sz="1400" b="0" i="0" u="none" strike="noStrike" kern="1200" cap="none">
              <a:ln>
                <a:noFill/>
              </a:ln>
              <a:latin typeface="Liberation Sans" pitchFamily="18"/>
              <a:ea typeface="Microsoft YaHei" pitchFamily="2"/>
              <a:cs typeface="Mangal" pitchFamily="2"/>
            </a:endParaRPr>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Образ слайда 1"/>
          <p:cNvSpPr>
            <a:spLocks noGrp="1" noRot="1" noChangeAspect="1"/>
          </p:cNvSpPr>
          <p:nvPr>
            <p:ph type="sldImg" idx="2"/>
          </p:nvPr>
        </p:nvSpPr>
        <p:spPr>
          <a:xfrm>
            <a:off x="216000" y="812520"/>
            <a:ext cx="7127279" cy="4008959"/>
          </a:xfrm>
          <a:prstGeom prst="rect">
            <a:avLst/>
          </a:prstGeom>
          <a:noFill/>
          <a:ln>
            <a:noFill/>
            <a:prstDash val="solid"/>
          </a:ln>
        </p:spPr>
      </p:sp>
      <p:sp>
        <p:nvSpPr>
          <p:cNvPr id="3" name="Заметки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ru-RU"/>
          </a:p>
        </p:txBody>
      </p:sp>
      <p:sp>
        <p:nvSpPr>
          <p:cNvPr id="4" name="Верхний колонтитул 3"/>
          <p:cNvSpPr txBox="1">
            <a:spLocks noGrp="1"/>
          </p:cNvSpPr>
          <p:nvPr>
            <p:ph type="hdr" sz="quarter"/>
          </p:nvPr>
        </p:nvSpPr>
        <p:spPr>
          <a:xfrm>
            <a:off x="0" y="0"/>
            <a:ext cx="3280680" cy="534240"/>
          </a:xfrm>
          <a:prstGeom prst="rect">
            <a:avLst/>
          </a:prstGeom>
          <a:noFill/>
          <a:ln>
            <a:noFill/>
          </a:ln>
        </p:spPr>
        <p:txBody>
          <a:bodyPr vert="horz" lIns="0" tIns="0" rIns="0" bIns="0" anchorCtr="0"/>
          <a:lstStyle>
            <a:lvl1pPr lvl="0" rtl="0" hangingPunct="0">
              <a:buNone/>
              <a:tabLst/>
              <a:defRPr lang="ru-RU" sz="1400" kern="1200">
                <a:latin typeface="Liberation Serif" pitchFamily="18"/>
                <a:ea typeface="Segoe UI" pitchFamily="2"/>
                <a:cs typeface="Tahoma" pitchFamily="2"/>
              </a:defRPr>
            </a:lvl1pPr>
          </a:lstStyle>
          <a:p>
            <a:pPr lvl="0"/>
            <a:endParaRPr lang="ru-RU"/>
          </a:p>
        </p:txBody>
      </p:sp>
      <p:sp>
        <p:nvSpPr>
          <p:cNvPr id="5" name="Дата 4"/>
          <p:cNvSpPr txBox="1">
            <a:spLocks noGrp="1"/>
          </p:cNvSpPr>
          <p:nvPr>
            <p:ph type="dt" idx="1"/>
          </p:nvPr>
        </p:nvSpPr>
        <p:spPr>
          <a:xfrm>
            <a:off x="4278960" y="0"/>
            <a:ext cx="3280680" cy="534240"/>
          </a:xfrm>
          <a:prstGeom prst="rect">
            <a:avLst/>
          </a:prstGeom>
          <a:noFill/>
          <a:ln>
            <a:noFill/>
          </a:ln>
        </p:spPr>
        <p:txBody>
          <a:bodyPr vert="horz" lIns="0" tIns="0" rIns="0" bIns="0" anchorCtr="0"/>
          <a:lstStyle>
            <a:lvl1pPr lvl="0" algn="r" rtl="0" hangingPunct="0">
              <a:buNone/>
              <a:tabLst/>
              <a:defRPr lang="ru-RU" sz="1400" kern="1200">
                <a:latin typeface="Liberation Serif" pitchFamily="18"/>
                <a:ea typeface="Segoe UI" pitchFamily="2"/>
                <a:cs typeface="Tahoma" pitchFamily="2"/>
              </a:defRPr>
            </a:lvl1pPr>
          </a:lstStyle>
          <a:p>
            <a:pPr lvl="0"/>
            <a:endParaRPr lang="ru-RU"/>
          </a:p>
        </p:txBody>
      </p:sp>
      <p:sp>
        <p:nvSpPr>
          <p:cNvPr id="6" name="Нижний колонтитул 5"/>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lstStyle>
            <a:lvl1pPr lvl="0" rtl="0" hangingPunct="0">
              <a:buNone/>
              <a:tabLst/>
              <a:defRPr lang="ru-RU" sz="1400" kern="1200">
                <a:latin typeface="Liberation Serif" pitchFamily="18"/>
                <a:ea typeface="Segoe UI" pitchFamily="2"/>
                <a:cs typeface="Tahoma" pitchFamily="2"/>
              </a:defRPr>
            </a:lvl1pPr>
          </a:lstStyle>
          <a:p>
            <a:pPr lvl="0"/>
            <a:endParaRPr lang="ru-RU"/>
          </a:p>
        </p:txBody>
      </p:sp>
      <p:sp>
        <p:nvSpPr>
          <p:cNvPr id="7" name="Номер слайда 6"/>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lstStyle>
            <a:lvl1pPr lvl="0" algn="r" rtl="0" hangingPunct="0">
              <a:buNone/>
              <a:tabLst/>
              <a:defRPr lang="ru-RU" sz="1400" kern="1200">
                <a:latin typeface="Liberation Serif" pitchFamily="18"/>
                <a:ea typeface="Segoe UI" pitchFamily="2"/>
                <a:cs typeface="Tahoma" pitchFamily="2"/>
              </a:defRPr>
            </a:lvl1pPr>
          </a:lstStyle>
          <a:p>
            <a:pPr lvl="0"/>
            <a:fld id="{BC47E21E-8D54-48F4-A8DA-8D326E2D02ED}" type="slidenum">
              <a:rPr/>
              <a:pPr lvl="0"/>
              <a:t>‹#›</a:t>
            </a:fld>
            <a:endParaRPr lang="ru-RU"/>
          </a:p>
        </p:txBody>
      </p:sp>
    </p:spTree>
  </p:cSld>
  <p:clrMap bg1="lt1" tx1="dk1" bg2="lt2" tx2="dk2" accent1="accent1" accent2="accent2" accent3="accent3" accent4="accent4" accent5="accent5" accent6="accent6" hlink="hlink" folHlink="folHlink"/>
  <p:notesStyle>
    <a:lvl1pPr marL="216000" marR="0" indent="-216000" rtl="0" hangingPunct="0">
      <a:tabLst/>
      <a:defRPr lang="ru-RU" sz="2000" b="0" i="0" u="none" strike="noStrike" kern="1200" cap="none">
        <a:ln>
          <a:noFill/>
        </a:ln>
        <a:highlight>
          <a:scrgbClr r="0" g="0" b="0">
            <a:alpha val="0"/>
          </a:scrgbClr>
        </a:highlight>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vert="horz">
            <a:spAutoFit/>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vert="horz">
            <a:spAutoFit/>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vert="horz">
            <a:spAutoFit/>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vert="horz">
            <a:spAutoFit/>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vert="horz">
            <a:spAutoFit/>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65722" y="567055"/>
            <a:ext cx="6615410" cy="2457239"/>
          </a:xfrm>
        </p:spPr>
        <p:txBody>
          <a:bodyPr anchor="b">
            <a:normAutofit/>
          </a:bodyPr>
          <a:lstStyle>
            <a:lvl1pPr algn="l">
              <a:defRPr sz="3969">
                <a:effectLst/>
              </a:defRPr>
            </a:lvl1pPr>
          </a:lstStyle>
          <a:p>
            <a:r>
              <a:rPr lang="ru-RU"/>
              <a:t>Образец заголовка</a:t>
            </a:r>
            <a:endParaRPr lang="en-US" dirty="0"/>
          </a:p>
        </p:txBody>
      </p:sp>
      <p:sp>
        <p:nvSpPr>
          <p:cNvPr id="3" name="Subtitle 2"/>
          <p:cNvSpPr>
            <a:spLocks noGrp="1"/>
          </p:cNvSpPr>
          <p:nvPr>
            <p:ph type="subTitle" idx="1"/>
          </p:nvPr>
        </p:nvSpPr>
        <p:spPr>
          <a:xfrm>
            <a:off x="565722" y="3178309"/>
            <a:ext cx="5292328" cy="1610156"/>
          </a:xfrm>
        </p:spPr>
        <p:txBody>
          <a:bodyPr anchor="t">
            <a:normAutofit/>
          </a:bodyPr>
          <a:lstStyle>
            <a:lvl1pPr marL="0" indent="0" algn="l">
              <a:buNone/>
              <a:defRPr sz="1736">
                <a:solidFill>
                  <a:schemeClr val="bg2">
                    <a:lumMod val="75000"/>
                  </a:schemeClr>
                </a:solidFill>
              </a:defRPr>
            </a:lvl1pPr>
            <a:lvl2pPr marL="378013" indent="0" algn="ctr">
              <a:buNone/>
              <a:defRPr>
                <a:solidFill>
                  <a:schemeClr val="tx1">
                    <a:tint val="75000"/>
                  </a:schemeClr>
                </a:solidFill>
              </a:defRPr>
            </a:lvl2pPr>
            <a:lvl3pPr marL="756026" indent="0" algn="ctr">
              <a:buNone/>
              <a:defRPr>
                <a:solidFill>
                  <a:schemeClr val="tx1">
                    <a:tint val="75000"/>
                  </a:schemeClr>
                </a:solidFill>
              </a:defRPr>
            </a:lvl3pPr>
            <a:lvl4pPr marL="1134039" indent="0" algn="ctr">
              <a:buNone/>
              <a:defRPr>
                <a:solidFill>
                  <a:schemeClr val="tx1">
                    <a:tint val="75000"/>
                  </a:schemeClr>
                </a:solidFill>
              </a:defRPr>
            </a:lvl4pPr>
            <a:lvl5pPr marL="1512052" indent="0" algn="ctr">
              <a:buNone/>
              <a:defRPr>
                <a:solidFill>
                  <a:schemeClr val="tx1">
                    <a:tint val="75000"/>
                  </a:schemeClr>
                </a:solidFill>
              </a:defRPr>
            </a:lvl5pPr>
            <a:lvl6pPr marL="1890065" indent="0" algn="ctr">
              <a:buNone/>
              <a:defRPr>
                <a:solidFill>
                  <a:schemeClr val="tx1">
                    <a:tint val="75000"/>
                  </a:schemeClr>
                </a:solidFill>
              </a:defRPr>
            </a:lvl6pPr>
            <a:lvl7pPr marL="2268078" indent="0" algn="ctr">
              <a:buNone/>
              <a:defRPr>
                <a:solidFill>
                  <a:schemeClr val="tx1">
                    <a:tint val="75000"/>
                  </a:schemeClr>
                </a:solidFill>
              </a:defRPr>
            </a:lvl7pPr>
            <a:lvl8pPr marL="2646091" indent="0" algn="ctr">
              <a:buNone/>
              <a:defRPr>
                <a:solidFill>
                  <a:schemeClr val="tx1">
                    <a:tint val="75000"/>
                  </a:schemeClr>
                </a:solidFill>
              </a:defRPr>
            </a:lvl8pPr>
            <a:lvl9pPr marL="3024104"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lvl="0"/>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474CB813-8665-4F61-98A7-B06BD48E8FAC}" type="slidenum">
              <a:rPr lang="uk-UA" smtClean="0"/>
              <a:pPr lvl="0"/>
              <a:t>‹#›</a:t>
            </a:fld>
            <a:endParaRPr lang="uk-UA"/>
          </a:p>
        </p:txBody>
      </p:sp>
      <p:cxnSp>
        <p:nvCxnSpPr>
          <p:cNvPr id="16" name="Straight Connector 15"/>
          <p:cNvCxnSpPr/>
          <p:nvPr/>
        </p:nvCxnSpPr>
        <p:spPr>
          <a:xfrm flipH="1">
            <a:off x="6803109" y="7001"/>
            <a:ext cx="3150195" cy="3150306"/>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5050375" y="75694"/>
            <a:ext cx="5027625" cy="502780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982746" y="189018"/>
            <a:ext cx="4095254" cy="4095397"/>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6065438" y="26690"/>
            <a:ext cx="4012563" cy="4012703"/>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6486778" y="504050"/>
            <a:ext cx="3591222" cy="359134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053998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567035" y="441043"/>
            <a:ext cx="8945242" cy="2583251"/>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r>
              <a:rPr lang="ru-RU"/>
              <a:t>Вставка рисунка</a:t>
            </a:r>
            <a:endParaRPr lang="en-US" dirty="0"/>
          </a:p>
        </p:txBody>
      </p:sp>
      <p:sp>
        <p:nvSpPr>
          <p:cNvPr id="16" name="Text Placeholder 9"/>
          <p:cNvSpPr>
            <a:spLocks noGrp="1"/>
          </p:cNvSpPr>
          <p:nvPr>
            <p:ph type="body" sz="quarter" idx="14"/>
          </p:nvPr>
        </p:nvSpPr>
        <p:spPr>
          <a:xfrm>
            <a:off x="756049" y="3178308"/>
            <a:ext cx="6866111" cy="378037"/>
          </a:xfrm>
        </p:spPr>
        <p:txBody>
          <a:bodyPr anchor="t">
            <a:normAutofit/>
          </a:bodyPr>
          <a:lstStyle>
            <a:lvl1pPr marL="0" indent="0">
              <a:buFontTx/>
              <a:buNone/>
              <a:defRPr sz="1323"/>
            </a:lvl1pPr>
            <a:lvl2pPr marL="378013" indent="0">
              <a:buFontTx/>
              <a:buNone/>
              <a:defRPr/>
            </a:lvl2pPr>
            <a:lvl3pPr marL="756026" indent="0">
              <a:buFontTx/>
              <a:buNone/>
              <a:defRPr/>
            </a:lvl3pPr>
            <a:lvl4pPr marL="1134039" indent="0">
              <a:buFontTx/>
              <a:buNone/>
              <a:defRPr/>
            </a:lvl4pPr>
            <a:lvl5pPr marL="1512052"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pPr lvl="0"/>
            <a:endParaRPr lang="ru-RU"/>
          </a:p>
        </p:txBody>
      </p:sp>
      <p:sp>
        <p:nvSpPr>
          <p:cNvPr id="4" name="Footer Placeholder 3"/>
          <p:cNvSpPr>
            <a:spLocks noGrp="1"/>
          </p:cNvSpPr>
          <p:nvPr>
            <p:ph type="ftr" sz="quarter" idx="11"/>
          </p:nvPr>
        </p:nvSpPr>
        <p:spPr/>
        <p:txBody>
          <a:bodyPr/>
          <a:lstStyle/>
          <a:p>
            <a:pPr lvl="0"/>
            <a:endParaRPr lang="ru-RU"/>
          </a:p>
        </p:txBody>
      </p:sp>
      <p:sp>
        <p:nvSpPr>
          <p:cNvPr id="5" name="Slide Number Placeholder 4"/>
          <p:cNvSpPr>
            <a:spLocks noGrp="1"/>
          </p:cNvSpPr>
          <p:nvPr>
            <p:ph type="sldNum" sz="quarter" idx="12"/>
          </p:nvPr>
        </p:nvSpPr>
        <p:spPr/>
        <p:txBody>
          <a:bodyPr/>
          <a:lstStyle/>
          <a:p>
            <a:pPr lvl="0"/>
            <a:fld id="{91CE6962-D745-4D15-990A-A0A1EA320736}" type="slidenum">
              <a:rPr lang="uk-UA" smtClean="0"/>
              <a:pPr lvl="0"/>
              <a:t>‹#›</a:t>
            </a:fld>
            <a:endParaRPr lang="uk-UA"/>
          </a:p>
        </p:txBody>
      </p:sp>
    </p:spTree>
    <p:extLst>
      <p:ext uri="{BB962C8B-B14F-4D97-AF65-F5344CB8AC3E}">
        <p14:creationId xmlns:p14="http://schemas.microsoft.com/office/powerpoint/2010/main" xmlns="" val="394315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65723" y="567055"/>
            <a:ext cx="8316516" cy="2268220"/>
          </a:xfrm>
        </p:spPr>
        <p:txBody>
          <a:bodyPr anchor="ctr">
            <a:normAutofit/>
          </a:bodyPr>
          <a:lstStyle>
            <a:lvl1pPr algn="l">
              <a:defRPr sz="2646" b="0" cap="all"/>
            </a:lvl1pPr>
          </a:lstStyle>
          <a:p>
            <a:r>
              <a:rPr lang="ru-RU"/>
              <a:t>Образец заголовка</a:t>
            </a:r>
            <a:endParaRPr lang="en-US" dirty="0"/>
          </a:p>
        </p:txBody>
      </p:sp>
      <p:sp>
        <p:nvSpPr>
          <p:cNvPr id="3" name="Text Placeholder 2"/>
          <p:cNvSpPr>
            <a:spLocks noGrp="1"/>
          </p:cNvSpPr>
          <p:nvPr>
            <p:ph type="body" idx="1"/>
          </p:nvPr>
        </p:nvSpPr>
        <p:spPr>
          <a:xfrm>
            <a:off x="565722" y="3402330"/>
            <a:ext cx="7057750" cy="1554151"/>
          </a:xfrm>
        </p:spPr>
        <p:txBody>
          <a:bodyPr anchor="ctr">
            <a:normAutofit/>
          </a:bodyPr>
          <a:lstStyle>
            <a:lvl1pPr marL="0" indent="0" algn="l">
              <a:buNone/>
              <a:defRPr sz="1654">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lvl="0"/>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91CE6962-D745-4D15-990A-A0A1EA320736}" type="slidenum">
              <a:rPr lang="uk-UA" smtClean="0"/>
              <a:pPr lvl="0"/>
              <a:t>‹#›</a:t>
            </a:fld>
            <a:endParaRPr lang="uk-UA"/>
          </a:p>
        </p:txBody>
      </p:sp>
    </p:spTree>
    <p:extLst>
      <p:ext uri="{BB962C8B-B14F-4D97-AF65-F5344CB8AC3E}">
        <p14:creationId xmlns:p14="http://schemas.microsoft.com/office/powerpoint/2010/main" xmlns="" val="3966417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43745" y="567055"/>
            <a:ext cx="7560470" cy="2268220"/>
          </a:xfrm>
        </p:spPr>
        <p:txBody>
          <a:bodyPr anchor="ctr">
            <a:normAutofit/>
          </a:bodyPr>
          <a:lstStyle>
            <a:lvl1pPr algn="l">
              <a:defRPr sz="2646"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195761" y="2835275"/>
            <a:ext cx="7056438" cy="315031"/>
          </a:xfrm>
        </p:spPr>
        <p:txBody>
          <a:bodyPr anchor="ctr"/>
          <a:lstStyle>
            <a:lvl1pPr marL="0" indent="0">
              <a:buFontTx/>
              <a:buNone/>
              <a:defRPr/>
            </a:lvl1pPr>
            <a:lvl2pPr marL="378013" indent="0">
              <a:buFontTx/>
              <a:buNone/>
              <a:defRPr/>
            </a:lvl2pPr>
            <a:lvl3pPr marL="756026" indent="0">
              <a:buFontTx/>
              <a:buNone/>
              <a:defRPr/>
            </a:lvl3pPr>
            <a:lvl4pPr marL="1134039" indent="0">
              <a:buFontTx/>
              <a:buNone/>
              <a:defRPr/>
            </a:lvl4pPr>
            <a:lvl5pPr marL="1512052" indent="0">
              <a:buFontTx/>
              <a:buNone/>
              <a:defRPr/>
            </a:lvl5pPr>
          </a:lstStyle>
          <a:p>
            <a:pPr lvl="0"/>
            <a:r>
              <a:rPr lang="ru-RU"/>
              <a:t>Образец текста</a:t>
            </a:r>
          </a:p>
        </p:txBody>
      </p:sp>
      <p:sp>
        <p:nvSpPr>
          <p:cNvPr id="3" name="Text Placeholder 2"/>
          <p:cNvSpPr>
            <a:spLocks noGrp="1"/>
          </p:cNvSpPr>
          <p:nvPr>
            <p:ph type="body" idx="1"/>
          </p:nvPr>
        </p:nvSpPr>
        <p:spPr>
          <a:xfrm>
            <a:off x="565723" y="3556346"/>
            <a:ext cx="7056438" cy="1393134"/>
          </a:xfrm>
        </p:spPr>
        <p:txBody>
          <a:bodyPr anchor="ctr">
            <a:normAutofit/>
          </a:bodyPr>
          <a:lstStyle>
            <a:lvl1pPr marL="0" indent="0" algn="l">
              <a:buNone/>
              <a:defRPr sz="1654">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lvl="0"/>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91CE6962-D745-4D15-990A-A0A1EA320736}" type="slidenum">
              <a:rPr lang="uk-UA" smtClean="0"/>
              <a:pPr lvl="0"/>
              <a:t>‹#›</a:t>
            </a:fld>
            <a:endParaRPr lang="uk-UA"/>
          </a:p>
        </p:txBody>
      </p:sp>
      <p:sp>
        <p:nvSpPr>
          <p:cNvPr id="14" name="TextBox 13"/>
          <p:cNvSpPr txBox="1"/>
          <p:nvPr/>
        </p:nvSpPr>
        <p:spPr>
          <a:xfrm>
            <a:off x="439714" y="671587"/>
            <a:ext cx="504031" cy="483523"/>
          </a:xfrm>
          <a:prstGeom prst="rect">
            <a:avLst/>
          </a:prstGeom>
        </p:spPr>
        <p:txBody>
          <a:bodyPr vert="horz" lIns="75605" tIns="37802" rIns="75605" bIns="37802" rtlCol="0" anchor="ctr">
            <a:noAutofit/>
          </a:bodyPr>
          <a:lstStyle/>
          <a:p>
            <a:pPr lvl="0"/>
            <a:r>
              <a:rPr lang="en-US" sz="6614" dirty="0">
                <a:solidFill>
                  <a:schemeClr val="tx1"/>
                </a:solidFill>
                <a:effectLst/>
              </a:rPr>
              <a:t>“</a:t>
            </a:r>
          </a:p>
        </p:txBody>
      </p:sp>
      <p:sp>
        <p:nvSpPr>
          <p:cNvPr id="15" name="TextBox 14"/>
          <p:cNvSpPr txBox="1"/>
          <p:nvPr/>
        </p:nvSpPr>
        <p:spPr>
          <a:xfrm>
            <a:off x="8504214" y="2289223"/>
            <a:ext cx="504031" cy="483523"/>
          </a:xfrm>
          <a:prstGeom prst="rect">
            <a:avLst/>
          </a:prstGeom>
        </p:spPr>
        <p:txBody>
          <a:bodyPr vert="horz" lIns="75605" tIns="37802" rIns="75605" bIns="37802" rtlCol="0" anchor="ctr">
            <a:noAutofit/>
          </a:bodyPr>
          <a:lstStyle/>
          <a:p>
            <a:pPr lvl="0" algn="r"/>
            <a:r>
              <a:rPr lang="en-US" sz="6614" dirty="0">
                <a:solidFill>
                  <a:schemeClr val="tx1"/>
                </a:solidFill>
                <a:effectLst/>
              </a:rPr>
              <a:t>”</a:t>
            </a:r>
          </a:p>
        </p:txBody>
      </p:sp>
    </p:spTree>
    <p:extLst>
      <p:ext uri="{BB962C8B-B14F-4D97-AF65-F5344CB8AC3E}">
        <p14:creationId xmlns:p14="http://schemas.microsoft.com/office/powerpoint/2010/main" xmlns="" val="1593658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65722" y="2835275"/>
            <a:ext cx="7056438" cy="1403498"/>
          </a:xfrm>
        </p:spPr>
        <p:txBody>
          <a:bodyPr anchor="b">
            <a:normAutofit/>
          </a:bodyPr>
          <a:lstStyle>
            <a:lvl1pPr algn="l">
              <a:defRPr sz="2646" b="0" cap="all"/>
            </a:lvl1pPr>
          </a:lstStyle>
          <a:p>
            <a:r>
              <a:rPr lang="ru-RU"/>
              <a:t>Образец заголовка</a:t>
            </a:r>
            <a:endParaRPr lang="en-US" dirty="0"/>
          </a:p>
        </p:txBody>
      </p:sp>
      <p:sp>
        <p:nvSpPr>
          <p:cNvPr id="3" name="Text Placeholder 2"/>
          <p:cNvSpPr>
            <a:spLocks noGrp="1"/>
          </p:cNvSpPr>
          <p:nvPr>
            <p:ph type="body" idx="1"/>
          </p:nvPr>
        </p:nvSpPr>
        <p:spPr>
          <a:xfrm>
            <a:off x="565721" y="4244215"/>
            <a:ext cx="7057752" cy="711423"/>
          </a:xfrm>
        </p:spPr>
        <p:txBody>
          <a:bodyPr anchor="t">
            <a:normAutofit/>
          </a:bodyPr>
          <a:lstStyle>
            <a:lvl1pPr marL="0" indent="0" algn="l">
              <a:buNone/>
              <a:defRPr sz="1654">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lvl="0"/>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91CE6962-D745-4D15-990A-A0A1EA320736}" type="slidenum">
              <a:rPr lang="uk-UA" smtClean="0"/>
              <a:pPr lvl="0"/>
              <a:t>‹#›</a:t>
            </a:fld>
            <a:endParaRPr lang="uk-UA"/>
          </a:p>
        </p:txBody>
      </p:sp>
    </p:spTree>
    <p:extLst>
      <p:ext uri="{BB962C8B-B14F-4D97-AF65-F5344CB8AC3E}">
        <p14:creationId xmlns:p14="http://schemas.microsoft.com/office/powerpoint/2010/main" xmlns="" val="526806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43746" y="567055"/>
            <a:ext cx="7560469" cy="2268220"/>
          </a:xfrm>
        </p:spPr>
        <p:txBody>
          <a:bodyPr anchor="ctr">
            <a:normAutofit/>
          </a:bodyPr>
          <a:lstStyle>
            <a:lvl1pPr algn="l">
              <a:defRPr sz="2646"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565723" y="3248315"/>
            <a:ext cx="7056438" cy="868084"/>
          </a:xfrm>
        </p:spPr>
        <p:txBody>
          <a:bodyPr vert="horz" lIns="91440" tIns="45720" rIns="91440" bIns="45720" rtlCol="0" anchor="b">
            <a:normAutofit/>
          </a:bodyPr>
          <a:lstStyle>
            <a:lvl1pPr>
              <a:buNone/>
              <a:defRPr lang="en-US" sz="1984"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565722" y="4116400"/>
            <a:ext cx="7056438" cy="840081"/>
          </a:xfrm>
        </p:spPr>
        <p:txBody>
          <a:bodyPr anchor="t">
            <a:normAutofit/>
          </a:bodyPr>
          <a:lstStyle>
            <a:lvl1pPr marL="0" indent="0" algn="l">
              <a:buNone/>
              <a:defRPr sz="1488">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lvl="0"/>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91CE6962-D745-4D15-990A-A0A1EA320736}" type="slidenum">
              <a:rPr lang="uk-UA" smtClean="0"/>
              <a:pPr lvl="0"/>
              <a:t>‹#›</a:t>
            </a:fld>
            <a:endParaRPr lang="uk-UA"/>
          </a:p>
        </p:txBody>
      </p:sp>
      <p:sp>
        <p:nvSpPr>
          <p:cNvPr id="11" name="TextBox 10"/>
          <p:cNvSpPr txBox="1"/>
          <p:nvPr/>
        </p:nvSpPr>
        <p:spPr>
          <a:xfrm>
            <a:off x="439714" y="671587"/>
            <a:ext cx="504031" cy="483523"/>
          </a:xfrm>
          <a:prstGeom prst="rect">
            <a:avLst/>
          </a:prstGeom>
        </p:spPr>
        <p:txBody>
          <a:bodyPr vert="horz" lIns="75605" tIns="37802" rIns="75605" bIns="37802" rtlCol="0" anchor="ctr">
            <a:noAutofit/>
          </a:bodyPr>
          <a:lstStyle/>
          <a:p>
            <a:pPr lvl="0"/>
            <a:r>
              <a:rPr lang="en-US" sz="6614" dirty="0">
                <a:solidFill>
                  <a:schemeClr val="tx1"/>
                </a:solidFill>
                <a:effectLst/>
              </a:rPr>
              <a:t>“</a:t>
            </a:r>
          </a:p>
        </p:txBody>
      </p:sp>
      <p:sp>
        <p:nvSpPr>
          <p:cNvPr id="12" name="TextBox 11"/>
          <p:cNvSpPr txBox="1"/>
          <p:nvPr/>
        </p:nvSpPr>
        <p:spPr>
          <a:xfrm>
            <a:off x="8504214" y="2289223"/>
            <a:ext cx="504031" cy="483523"/>
          </a:xfrm>
          <a:prstGeom prst="rect">
            <a:avLst/>
          </a:prstGeom>
        </p:spPr>
        <p:txBody>
          <a:bodyPr vert="horz" lIns="75605" tIns="37802" rIns="75605" bIns="37802" rtlCol="0" anchor="ctr">
            <a:noAutofit/>
          </a:bodyPr>
          <a:lstStyle/>
          <a:p>
            <a:pPr lvl="0" algn="r"/>
            <a:r>
              <a:rPr lang="en-US" sz="6614" dirty="0">
                <a:solidFill>
                  <a:schemeClr val="tx1"/>
                </a:solidFill>
                <a:effectLst/>
              </a:rPr>
              <a:t>”</a:t>
            </a:r>
          </a:p>
        </p:txBody>
      </p:sp>
    </p:spTree>
    <p:extLst>
      <p:ext uri="{BB962C8B-B14F-4D97-AF65-F5344CB8AC3E}">
        <p14:creationId xmlns:p14="http://schemas.microsoft.com/office/powerpoint/2010/main" xmlns="" val="3204376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65723" y="567055"/>
            <a:ext cx="8316516" cy="226822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565722" y="3248316"/>
            <a:ext cx="7056438" cy="693067"/>
          </a:xfrm>
        </p:spPr>
        <p:txBody>
          <a:bodyPr vert="horz" lIns="91440" tIns="45720" rIns="91440" bIns="45720" rtlCol="0" anchor="b">
            <a:normAutofit/>
          </a:bodyPr>
          <a:lstStyle>
            <a:lvl1pPr>
              <a:buNone/>
              <a:defRPr lang="en-US" sz="1984"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565722" y="3941381"/>
            <a:ext cx="7056438" cy="1015099"/>
          </a:xfrm>
        </p:spPr>
        <p:txBody>
          <a:bodyPr anchor="t">
            <a:normAutofit/>
          </a:bodyPr>
          <a:lstStyle>
            <a:lvl1pPr marL="0" indent="0" algn="l">
              <a:buNone/>
              <a:defRPr sz="1488">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lvl="0"/>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91CE6962-D745-4D15-990A-A0A1EA320736}" type="slidenum">
              <a:rPr lang="uk-UA" smtClean="0"/>
              <a:pPr lvl="0"/>
              <a:t>‹#›</a:t>
            </a:fld>
            <a:endParaRPr lang="uk-UA"/>
          </a:p>
        </p:txBody>
      </p:sp>
    </p:spTree>
    <p:extLst>
      <p:ext uri="{BB962C8B-B14F-4D97-AF65-F5344CB8AC3E}">
        <p14:creationId xmlns:p14="http://schemas.microsoft.com/office/powerpoint/2010/main" xmlns="" val="2698370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lvl="0"/>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45A59D26-57D7-4AC8-BAC7-E2AFCF19F9A7}" type="slidenum">
              <a:rPr lang="uk-UA" smtClean="0"/>
              <a:pPr lvl="0"/>
              <a:t>‹#›</a:t>
            </a:fld>
            <a:endParaRPr lang="uk-UA"/>
          </a:p>
        </p:txBody>
      </p:sp>
    </p:spTree>
    <p:extLst>
      <p:ext uri="{BB962C8B-B14F-4D97-AF65-F5344CB8AC3E}">
        <p14:creationId xmlns:p14="http://schemas.microsoft.com/office/powerpoint/2010/main" xmlns="" val="1517023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133" y="567055"/>
            <a:ext cx="1701105" cy="3780367"/>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567035" y="567055"/>
            <a:ext cx="6468401" cy="4389426"/>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lvl="0"/>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7DC5F213-C310-4D57-ACE9-16863DA89D7C}" type="slidenum">
              <a:rPr lang="uk-UA" smtClean="0"/>
              <a:pPr lvl="0"/>
              <a:t>‹#›</a:t>
            </a:fld>
            <a:endParaRPr lang="uk-UA"/>
          </a:p>
        </p:txBody>
      </p:sp>
    </p:spTree>
    <p:extLst>
      <p:ext uri="{BB962C8B-B14F-4D97-AF65-F5344CB8AC3E}">
        <p14:creationId xmlns:p14="http://schemas.microsoft.com/office/powerpoint/2010/main" xmlns="" val="158015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lvl="0"/>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610DB728-E12E-4BE3-B475-77C18833DE8D}" type="slidenum">
              <a:rPr lang="uk-UA" smtClean="0"/>
              <a:pPr lvl="0"/>
              <a:t>‹#›</a:t>
            </a:fld>
            <a:endParaRPr lang="uk-UA"/>
          </a:p>
        </p:txBody>
      </p:sp>
    </p:spTree>
    <p:extLst>
      <p:ext uri="{BB962C8B-B14F-4D97-AF65-F5344CB8AC3E}">
        <p14:creationId xmlns:p14="http://schemas.microsoft.com/office/powerpoint/2010/main" xmlns="" val="3166589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65722" y="1659161"/>
            <a:ext cx="7056438" cy="1886545"/>
          </a:xfrm>
        </p:spPr>
        <p:txBody>
          <a:bodyPr anchor="b">
            <a:normAutofit/>
          </a:bodyPr>
          <a:lstStyle>
            <a:lvl1pPr algn="l">
              <a:defRPr sz="2976" b="0" cap="all"/>
            </a:lvl1pPr>
          </a:lstStyle>
          <a:p>
            <a:r>
              <a:rPr lang="ru-RU"/>
              <a:t>Образец заголовка</a:t>
            </a:r>
            <a:endParaRPr lang="en-US" dirty="0"/>
          </a:p>
        </p:txBody>
      </p:sp>
      <p:sp>
        <p:nvSpPr>
          <p:cNvPr id="3" name="Text Placeholder 2"/>
          <p:cNvSpPr>
            <a:spLocks noGrp="1"/>
          </p:cNvSpPr>
          <p:nvPr>
            <p:ph type="body" idx="1"/>
          </p:nvPr>
        </p:nvSpPr>
        <p:spPr>
          <a:xfrm>
            <a:off x="565723" y="3717361"/>
            <a:ext cx="7056438" cy="1239120"/>
          </a:xfrm>
        </p:spPr>
        <p:txBody>
          <a:bodyPr anchor="t">
            <a:normAutofit/>
          </a:bodyPr>
          <a:lstStyle>
            <a:lvl1pPr marL="0" indent="0" algn="l">
              <a:buNone/>
              <a:defRPr sz="1488">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lvl="0"/>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1BA3A747-7847-410B-9D8A-5160B4135051}" type="slidenum">
              <a:rPr lang="uk-UA" smtClean="0"/>
              <a:pPr lvl="0"/>
              <a:t>‹#›</a:t>
            </a:fld>
            <a:endParaRPr lang="uk-UA"/>
          </a:p>
        </p:txBody>
      </p:sp>
    </p:spTree>
    <p:extLst>
      <p:ext uri="{BB962C8B-B14F-4D97-AF65-F5344CB8AC3E}">
        <p14:creationId xmlns:p14="http://schemas.microsoft.com/office/powerpoint/2010/main" xmlns="" val="4264027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65722" y="567056"/>
            <a:ext cx="4082566" cy="298929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802298" y="567056"/>
            <a:ext cx="4079940" cy="298928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lvl="0"/>
            <a:endParaRPr lang="ru-RU"/>
          </a:p>
        </p:txBody>
      </p:sp>
      <p:sp>
        <p:nvSpPr>
          <p:cNvPr id="6" name="Footer Placeholder 5"/>
          <p:cNvSpPr>
            <a:spLocks noGrp="1"/>
          </p:cNvSpPr>
          <p:nvPr>
            <p:ph type="ftr" sz="quarter" idx="11"/>
          </p:nvPr>
        </p:nvSpPr>
        <p:spPr/>
        <p:txBody>
          <a:bodyPr/>
          <a:lstStyle/>
          <a:p>
            <a:pPr lvl="0"/>
            <a:endParaRPr lang="ru-RU"/>
          </a:p>
        </p:txBody>
      </p:sp>
      <p:sp>
        <p:nvSpPr>
          <p:cNvPr id="7" name="Slide Number Placeholder 6"/>
          <p:cNvSpPr>
            <a:spLocks noGrp="1"/>
          </p:cNvSpPr>
          <p:nvPr>
            <p:ph type="sldNum" sz="quarter" idx="12"/>
          </p:nvPr>
        </p:nvSpPr>
        <p:spPr/>
        <p:txBody>
          <a:bodyPr/>
          <a:lstStyle/>
          <a:p>
            <a:pPr lvl="0"/>
            <a:fld id="{CEA1B735-262B-43E4-B3AB-90D0C752DE38}" type="slidenum">
              <a:rPr lang="uk-UA" smtClean="0"/>
              <a:pPr lvl="0"/>
              <a:t>‹#›</a:t>
            </a:fld>
            <a:endParaRPr lang="uk-UA"/>
          </a:p>
        </p:txBody>
      </p:sp>
    </p:spTree>
    <p:extLst>
      <p:ext uri="{BB962C8B-B14F-4D97-AF65-F5344CB8AC3E}">
        <p14:creationId xmlns:p14="http://schemas.microsoft.com/office/powerpoint/2010/main" xmlns="" val="331724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803739" y="567055"/>
            <a:ext cx="3844550" cy="476483"/>
          </a:xfrm>
        </p:spPr>
        <p:txBody>
          <a:bodyPr anchor="b">
            <a:noAutofit/>
          </a:bodyPr>
          <a:lstStyle>
            <a:lvl1pPr marL="0" indent="0">
              <a:buNone/>
              <a:defRPr sz="2315" b="0">
                <a:solidFill>
                  <a:schemeClr val="tx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ru-RU"/>
              <a:t>Образец текста</a:t>
            </a:r>
          </a:p>
        </p:txBody>
      </p:sp>
      <p:sp>
        <p:nvSpPr>
          <p:cNvPr id="4" name="Content Placeholder 3"/>
          <p:cNvSpPr>
            <a:spLocks noGrp="1"/>
          </p:cNvSpPr>
          <p:nvPr>
            <p:ph sz="half" idx="2"/>
          </p:nvPr>
        </p:nvSpPr>
        <p:spPr>
          <a:xfrm>
            <a:off x="565722" y="1050539"/>
            <a:ext cx="4082566" cy="2505806"/>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26311" y="567055"/>
            <a:ext cx="3857240" cy="476483"/>
          </a:xfrm>
        </p:spPr>
        <p:txBody>
          <a:bodyPr anchor="b">
            <a:noAutofit/>
          </a:bodyPr>
          <a:lstStyle>
            <a:lvl1pPr marL="0" indent="0">
              <a:buNone/>
              <a:defRPr sz="2315" b="0">
                <a:solidFill>
                  <a:schemeClr val="tx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ru-RU"/>
              <a:t>Образец текста</a:t>
            </a:r>
          </a:p>
        </p:txBody>
      </p:sp>
      <p:sp>
        <p:nvSpPr>
          <p:cNvPr id="6" name="Content Placeholder 5"/>
          <p:cNvSpPr>
            <a:spLocks noGrp="1"/>
          </p:cNvSpPr>
          <p:nvPr>
            <p:ph sz="quarter" idx="4"/>
          </p:nvPr>
        </p:nvSpPr>
        <p:spPr>
          <a:xfrm>
            <a:off x="4800984" y="1043538"/>
            <a:ext cx="4075566" cy="2505806"/>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lvl="0"/>
            <a:endParaRPr lang="ru-RU"/>
          </a:p>
        </p:txBody>
      </p:sp>
      <p:sp>
        <p:nvSpPr>
          <p:cNvPr id="8" name="Footer Placeholder 7"/>
          <p:cNvSpPr>
            <a:spLocks noGrp="1"/>
          </p:cNvSpPr>
          <p:nvPr>
            <p:ph type="ftr" sz="quarter" idx="11"/>
          </p:nvPr>
        </p:nvSpPr>
        <p:spPr/>
        <p:txBody>
          <a:bodyPr/>
          <a:lstStyle/>
          <a:p>
            <a:pPr lvl="0"/>
            <a:endParaRPr lang="ru-RU"/>
          </a:p>
        </p:txBody>
      </p:sp>
      <p:sp>
        <p:nvSpPr>
          <p:cNvPr id="9" name="Slide Number Placeholder 8"/>
          <p:cNvSpPr>
            <a:spLocks noGrp="1"/>
          </p:cNvSpPr>
          <p:nvPr>
            <p:ph type="sldNum" sz="quarter" idx="12"/>
          </p:nvPr>
        </p:nvSpPr>
        <p:spPr/>
        <p:txBody>
          <a:bodyPr/>
          <a:lstStyle/>
          <a:p>
            <a:pPr lvl="0"/>
            <a:fld id="{AA1A995D-3864-400E-BD97-091B022D5B88}" type="slidenum">
              <a:rPr lang="uk-UA" smtClean="0"/>
              <a:pPr lvl="0"/>
              <a:t>‹#›</a:t>
            </a:fld>
            <a:endParaRPr lang="uk-UA"/>
          </a:p>
        </p:txBody>
      </p:sp>
    </p:spTree>
    <p:extLst>
      <p:ext uri="{BB962C8B-B14F-4D97-AF65-F5344CB8AC3E}">
        <p14:creationId xmlns:p14="http://schemas.microsoft.com/office/powerpoint/2010/main" xmlns="" val="417683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lvl="0"/>
            <a:endParaRPr lang="ru-RU"/>
          </a:p>
        </p:txBody>
      </p:sp>
      <p:sp>
        <p:nvSpPr>
          <p:cNvPr id="4" name="Footer Placeholder 3"/>
          <p:cNvSpPr>
            <a:spLocks noGrp="1"/>
          </p:cNvSpPr>
          <p:nvPr>
            <p:ph type="ftr" sz="quarter" idx="11"/>
          </p:nvPr>
        </p:nvSpPr>
        <p:spPr/>
        <p:txBody>
          <a:bodyPr/>
          <a:lstStyle/>
          <a:p>
            <a:pPr lvl="0"/>
            <a:endParaRPr lang="ru-RU"/>
          </a:p>
        </p:txBody>
      </p:sp>
      <p:sp>
        <p:nvSpPr>
          <p:cNvPr id="5" name="Slide Number Placeholder 4"/>
          <p:cNvSpPr>
            <a:spLocks noGrp="1"/>
          </p:cNvSpPr>
          <p:nvPr>
            <p:ph type="sldNum" sz="quarter" idx="12"/>
          </p:nvPr>
        </p:nvSpPr>
        <p:spPr/>
        <p:txBody>
          <a:bodyPr/>
          <a:lstStyle/>
          <a:p>
            <a:pPr lvl="0"/>
            <a:fld id="{63FADF44-83DC-40AD-9FB6-0ADDA0C090B7}" type="slidenum">
              <a:rPr lang="uk-UA" smtClean="0"/>
              <a:pPr lvl="0"/>
              <a:t>‹#›</a:t>
            </a:fld>
            <a:endParaRPr lang="uk-UA"/>
          </a:p>
        </p:txBody>
      </p:sp>
    </p:spTree>
    <p:extLst>
      <p:ext uri="{BB962C8B-B14F-4D97-AF65-F5344CB8AC3E}">
        <p14:creationId xmlns:p14="http://schemas.microsoft.com/office/powerpoint/2010/main" xmlns="" val="364864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ru-RU"/>
          </a:p>
        </p:txBody>
      </p:sp>
      <p:sp>
        <p:nvSpPr>
          <p:cNvPr id="3" name="Footer Placeholder 2"/>
          <p:cNvSpPr>
            <a:spLocks noGrp="1"/>
          </p:cNvSpPr>
          <p:nvPr>
            <p:ph type="ftr" sz="quarter" idx="11"/>
          </p:nvPr>
        </p:nvSpPr>
        <p:spPr/>
        <p:txBody>
          <a:bodyPr/>
          <a:lstStyle/>
          <a:p>
            <a:pPr lvl="0"/>
            <a:endParaRPr lang="ru-RU"/>
          </a:p>
        </p:txBody>
      </p:sp>
      <p:sp>
        <p:nvSpPr>
          <p:cNvPr id="4" name="Slide Number Placeholder 3"/>
          <p:cNvSpPr>
            <a:spLocks noGrp="1"/>
          </p:cNvSpPr>
          <p:nvPr>
            <p:ph type="sldNum" sz="quarter" idx="12"/>
          </p:nvPr>
        </p:nvSpPr>
        <p:spPr/>
        <p:txBody>
          <a:bodyPr/>
          <a:lstStyle/>
          <a:p>
            <a:pPr lvl="0"/>
            <a:fld id="{FE39E067-ED9D-4975-8166-91D7D88407B0}" type="slidenum">
              <a:rPr lang="uk-UA" smtClean="0"/>
              <a:pPr lvl="0"/>
              <a:t>‹#›</a:t>
            </a:fld>
            <a:endParaRPr lang="uk-UA"/>
          </a:p>
        </p:txBody>
      </p:sp>
    </p:spTree>
    <p:extLst>
      <p:ext uri="{BB962C8B-B14F-4D97-AF65-F5344CB8AC3E}">
        <p14:creationId xmlns:p14="http://schemas.microsoft.com/office/powerpoint/2010/main" xmlns="" val="407943964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58050" y="567055"/>
            <a:ext cx="3024188" cy="1134110"/>
          </a:xfrm>
        </p:spPr>
        <p:txBody>
          <a:bodyPr anchor="b">
            <a:normAutofit/>
          </a:bodyPr>
          <a:lstStyle>
            <a:lvl1pPr algn="l">
              <a:defRPr sz="1984" b="0"/>
            </a:lvl1pPr>
          </a:lstStyle>
          <a:p>
            <a:r>
              <a:rPr lang="ru-RU"/>
              <a:t>Образец заголовка</a:t>
            </a:r>
            <a:endParaRPr lang="en-US" dirty="0"/>
          </a:p>
        </p:txBody>
      </p:sp>
      <p:sp>
        <p:nvSpPr>
          <p:cNvPr id="3" name="Content Placeholder 2"/>
          <p:cNvSpPr>
            <a:spLocks noGrp="1"/>
          </p:cNvSpPr>
          <p:nvPr>
            <p:ph idx="1"/>
          </p:nvPr>
        </p:nvSpPr>
        <p:spPr>
          <a:xfrm>
            <a:off x="565722" y="567055"/>
            <a:ext cx="4914306" cy="4389426"/>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858050" y="1827177"/>
            <a:ext cx="3024188" cy="1729168"/>
          </a:xfrm>
        </p:spPr>
        <p:txBody>
          <a:bodyPr anchor="t">
            <a:normAutofit/>
          </a:bodyPr>
          <a:lstStyle>
            <a:lvl1pPr marL="0" indent="0">
              <a:buNone/>
              <a:defRPr sz="1323"/>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ru-RU"/>
              <a:t>Образец текста</a:t>
            </a:r>
          </a:p>
        </p:txBody>
      </p:sp>
      <p:sp>
        <p:nvSpPr>
          <p:cNvPr id="5" name="Date Placeholder 4"/>
          <p:cNvSpPr>
            <a:spLocks noGrp="1"/>
          </p:cNvSpPr>
          <p:nvPr>
            <p:ph type="dt" sz="half" idx="10"/>
          </p:nvPr>
        </p:nvSpPr>
        <p:spPr/>
        <p:txBody>
          <a:bodyPr/>
          <a:lstStyle/>
          <a:p>
            <a:pPr lvl="0"/>
            <a:endParaRPr lang="ru-RU"/>
          </a:p>
        </p:txBody>
      </p:sp>
      <p:sp>
        <p:nvSpPr>
          <p:cNvPr id="6" name="Footer Placeholder 5"/>
          <p:cNvSpPr>
            <a:spLocks noGrp="1"/>
          </p:cNvSpPr>
          <p:nvPr>
            <p:ph type="ftr" sz="quarter" idx="11"/>
          </p:nvPr>
        </p:nvSpPr>
        <p:spPr/>
        <p:txBody>
          <a:bodyPr/>
          <a:lstStyle/>
          <a:p>
            <a:pPr lvl="0"/>
            <a:endParaRPr lang="ru-RU"/>
          </a:p>
        </p:txBody>
      </p:sp>
      <p:sp>
        <p:nvSpPr>
          <p:cNvPr id="7" name="Slide Number Placeholder 6"/>
          <p:cNvSpPr>
            <a:spLocks noGrp="1"/>
          </p:cNvSpPr>
          <p:nvPr>
            <p:ph type="sldNum" sz="quarter" idx="12"/>
          </p:nvPr>
        </p:nvSpPr>
        <p:spPr/>
        <p:txBody>
          <a:bodyPr/>
          <a:lstStyle/>
          <a:p>
            <a:pPr lvl="0"/>
            <a:fld id="{8BF0DC55-97E6-463F-A3A6-3961EB18397A}" type="slidenum">
              <a:rPr lang="uk-UA" smtClean="0"/>
              <a:pPr lvl="0"/>
              <a:t>‹#›</a:t>
            </a:fld>
            <a:endParaRPr lang="uk-UA"/>
          </a:p>
        </p:txBody>
      </p:sp>
    </p:spTree>
    <p:extLst>
      <p:ext uri="{BB962C8B-B14F-4D97-AF65-F5344CB8AC3E}">
        <p14:creationId xmlns:p14="http://schemas.microsoft.com/office/powerpoint/2010/main" xmlns="" val="334856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904929" y="1197116"/>
            <a:ext cx="4977309" cy="945092"/>
          </a:xfrm>
        </p:spPr>
        <p:txBody>
          <a:bodyPr anchor="b">
            <a:normAutofit/>
          </a:bodyPr>
          <a:lstStyle>
            <a:lvl1pPr algn="l">
              <a:defRPr sz="2315"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817738" y="756073"/>
            <a:ext cx="2712784" cy="3780367"/>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r>
              <a:rPr lang="ru-RU"/>
              <a:t>Вставка рисунка</a:t>
            </a:r>
            <a:endParaRPr lang="en-US" dirty="0"/>
          </a:p>
        </p:txBody>
      </p:sp>
      <p:sp>
        <p:nvSpPr>
          <p:cNvPr id="4" name="Text Placeholder 3"/>
          <p:cNvSpPr>
            <a:spLocks noGrp="1"/>
          </p:cNvSpPr>
          <p:nvPr>
            <p:ph type="body" sz="half" idx="2"/>
          </p:nvPr>
        </p:nvSpPr>
        <p:spPr>
          <a:xfrm>
            <a:off x="3904929" y="2296223"/>
            <a:ext cx="4978622" cy="1694164"/>
          </a:xfrm>
        </p:spPr>
        <p:txBody>
          <a:bodyPr anchor="t">
            <a:normAutofit/>
          </a:bodyPr>
          <a:lstStyle>
            <a:lvl1pPr marL="0" indent="0">
              <a:buNone/>
              <a:defRPr sz="148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ru-RU"/>
              <a:t>Образец текста</a:t>
            </a:r>
          </a:p>
        </p:txBody>
      </p:sp>
      <p:sp>
        <p:nvSpPr>
          <p:cNvPr id="5" name="Date Placeholder 4"/>
          <p:cNvSpPr>
            <a:spLocks noGrp="1"/>
          </p:cNvSpPr>
          <p:nvPr>
            <p:ph type="dt" sz="half" idx="10"/>
          </p:nvPr>
        </p:nvSpPr>
        <p:spPr/>
        <p:txBody>
          <a:bodyPr/>
          <a:lstStyle/>
          <a:p>
            <a:pPr lvl="0"/>
            <a:endParaRPr lang="ru-RU"/>
          </a:p>
        </p:txBody>
      </p:sp>
      <p:sp>
        <p:nvSpPr>
          <p:cNvPr id="6" name="Footer Placeholder 5"/>
          <p:cNvSpPr>
            <a:spLocks noGrp="1"/>
          </p:cNvSpPr>
          <p:nvPr>
            <p:ph type="ftr" sz="quarter" idx="11"/>
          </p:nvPr>
        </p:nvSpPr>
        <p:spPr/>
        <p:txBody>
          <a:bodyPr/>
          <a:lstStyle/>
          <a:p>
            <a:pPr lvl="0"/>
            <a:endParaRPr lang="ru-RU"/>
          </a:p>
        </p:txBody>
      </p:sp>
      <p:sp>
        <p:nvSpPr>
          <p:cNvPr id="7" name="Slide Number Placeholder 6"/>
          <p:cNvSpPr>
            <a:spLocks noGrp="1"/>
          </p:cNvSpPr>
          <p:nvPr>
            <p:ph type="sldNum" sz="quarter" idx="12"/>
          </p:nvPr>
        </p:nvSpPr>
        <p:spPr/>
        <p:txBody>
          <a:bodyPr/>
          <a:lstStyle/>
          <a:p>
            <a:pPr lvl="0"/>
            <a:fld id="{CB54C3D1-2442-41BE-B2B9-4F3457942CCE}" type="slidenum">
              <a:rPr lang="uk-UA" smtClean="0"/>
              <a:pPr lvl="0"/>
              <a:t>‹#›</a:t>
            </a:fld>
            <a:endParaRPr lang="uk-UA"/>
          </a:p>
        </p:txBody>
      </p:sp>
    </p:spTree>
    <p:extLst>
      <p:ext uri="{BB962C8B-B14F-4D97-AF65-F5344CB8AC3E}">
        <p14:creationId xmlns:p14="http://schemas.microsoft.com/office/powerpoint/2010/main" xmlns="" val="3160901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7612533" y="2450238"/>
            <a:ext cx="2465469" cy="2653258"/>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65722" y="3710359"/>
            <a:ext cx="7056438" cy="1246121"/>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565722" y="567056"/>
            <a:ext cx="7056438" cy="2989290"/>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189195" y="5103496"/>
            <a:ext cx="1323082" cy="301904"/>
          </a:xfrm>
          <a:prstGeom prst="rect">
            <a:avLst/>
          </a:prstGeom>
        </p:spPr>
        <p:txBody>
          <a:bodyPr vert="horz" lIns="91440" tIns="45720" rIns="91440" bIns="45720" rtlCol="0" anchor="t"/>
          <a:lstStyle>
            <a:lvl1pPr algn="r">
              <a:defRPr sz="827" b="0" i="0">
                <a:solidFill>
                  <a:schemeClr val="bg2">
                    <a:lumMod val="50000"/>
                  </a:schemeClr>
                </a:solidFill>
                <a:effectLst/>
                <a:latin typeface="+mn-lt"/>
              </a:defRPr>
            </a:lvl1pPr>
          </a:lstStyle>
          <a:p>
            <a:pPr lvl="0"/>
            <a:endParaRPr lang="ru-RU"/>
          </a:p>
        </p:txBody>
      </p:sp>
      <p:sp>
        <p:nvSpPr>
          <p:cNvPr id="5" name="Footer Placeholder 4"/>
          <p:cNvSpPr>
            <a:spLocks noGrp="1"/>
          </p:cNvSpPr>
          <p:nvPr>
            <p:ph type="ftr" sz="quarter" idx="3"/>
          </p:nvPr>
        </p:nvSpPr>
        <p:spPr>
          <a:xfrm>
            <a:off x="565722" y="5103496"/>
            <a:ext cx="6237387" cy="301904"/>
          </a:xfrm>
          <a:prstGeom prst="rect">
            <a:avLst/>
          </a:prstGeom>
        </p:spPr>
        <p:txBody>
          <a:bodyPr vert="horz" lIns="91440" tIns="45720" rIns="91440" bIns="45720" rtlCol="0" anchor="t"/>
          <a:lstStyle>
            <a:lvl1pPr algn="l">
              <a:defRPr sz="827" b="0" i="0">
                <a:solidFill>
                  <a:schemeClr val="bg2">
                    <a:lumMod val="50000"/>
                  </a:schemeClr>
                </a:solidFill>
                <a:effectLst/>
                <a:latin typeface="+mn-lt"/>
              </a:defRPr>
            </a:lvl1pPr>
          </a:lstStyle>
          <a:p>
            <a:pPr lvl="0"/>
            <a:endParaRPr lang="ru-RU"/>
          </a:p>
        </p:txBody>
      </p:sp>
      <p:sp>
        <p:nvSpPr>
          <p:cNvPr id="6" name="Slide Number Placeholder 5"/>
          <p:cNvSpPr>
            <a:spLocks noGrp="1"/>
          </p:cNvSpPr>
          <p:nvPr>
            <p:ph type="sldNum" sz="quarter" idx="4"/>
          </p:nvPr>
        </p:nvSpPr>
        <p:spPr>
          <a:xfrm>
            <a:off x="8568532" y="4612573"/>
            <a:ext cx="944434" cy="553929"/>
          </a:xfrm>
          <a:prstGeom prst="rect">
            <a:avLst/>
          </a:prstGeom>
        </p:spPr>
        <p:txBody>
          <a:bodyPr vert="horz" lIns="91440" tIns="45720" rIns="91440" bIns="45720" rtlCol="0" anchor="b"/>
          <a:lstStyle>
            <a:lvl1pPr algn="r">
              <a:defRPr sz="2646" b="0" i="0">
                <a:solidFill>
                  <a:schemeClr val="bg2">
                    <a:lumMod val="50000"/>
                  </a:schemeClr>
                </a:solidFill>
                <a:effectLst/>
                <a:latin typeface="+mn-lt"/>
              </a:defRPr>
            </a:lvl1pPr>
          </a:lstStyle>
          <a:p>
            <a:pPr lvl="0"/>
            <a:fld id="{91CE6962-D745-4D15-990A-A0A1EA320736}" type="slidenum">
              <a:rPr lang="uk-UA" smtClean="0"/>
              <a:pPr lvl="0"/>
              <a:t>‹#›</a:t>
            </a:fld>
            <a:endParaRPr lang="uk-UA"/>
          </a:p>
        </p:txBody>
      </p:sp>
    </p:spTree>
    <p:extLst>
      <p:ext uri="{BB962C8B-B14F-4D97-AF65-F5344CB8AC3E}">
        <p14:creationId xmlns:p14="http://schemas.microsoft.com/office/powerpoint/2010/main" xmlns="" val="311035832"/>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378013" rtl="0" eaLnBrk="1" latinLnBrk="0" hangingPunct="1">
        <a:spcBef>
          <a:spcPct val="0"/>
        </a:spcBef>
        <a:buNone/>
        <a:defRPr sz="2976"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36258" indent="-236258" algn="l" defTabSz="378013" rtl="0" eaLnBrk="1" latinLnBrk="0" hangingPunct="1">
        <a:spcBef>
          <a:spcPct val="20000"/>
        </a:spcBef>
        <a:spcAft>
          <a:spcPts val="496"/>
        </a:spcAft>
        <a:buClr>
          <a:schemeClr val="tx1"/>
        </a:buClr>
        <a:buSzPct val="80000"/>
        <a:buFont typeface="Wingdings 3" panose="05040102010807070707" pitchFamily="18" charset="2"/>
        <a:buChar char=""/>
        <a:defRPr sz="1654" kern="1200" cap="none">
          <a:solidFill>
            <a:schemeClr val="bg2">
              <a:lumMod val="75000"/>
            </a:schemeClr>
          </a:solidFill>
          <a:effectLst/>
          <a:latin typeface="+mn-lt"/>
          <a:ea typeface="+mn-ea"/>
          <a:cs typeface="+mn-cs"/>
        </a:defRPr>
      </a:lvl1pPr>
      <a:lvl2pPr marL="614271" indent="-236258" algn="l" defTabSz="378013" rtl="0" eaLnBrk="1" latinLnBrk="0" hangingPunct="1">
        <a:spcBef>
          <a:spcPct val="20000"/>
        </a:spcBef>
        <a:spcAft>
          <a:spcPts val="496"/>
        </a:spcAft>
        <a:buClr>
          <a:schemeClr val="tx1"/>
        </a:buClr>
        <a:buSzPct val="80000"/>
        <a:buFont typeface="Wingdings 3" panose="05040102010807070707" pitchFamily="18" charset="2"/>
        <a:buChar char=""/>
        <a:defRPr sz="1488" kern="1200" cap="none">
          <a:solidFill>
            <a:schemeClr val="bg2">
              <a:lumMod val="75000"/>
            </a:schemeClr>
          </a:solidFill>
          <a:effectLst/>
          <a:latin typeface="+mn-lt"/>
          <a:ea typeface="+mn-ea"/>
          <a:cs typeface="+mn-cs"/>
        </a:defRPr>
      </a:lvl2pPr>
      <a:lvl3pPr marL="992284" indent="-236258" algn="l" defTabSz="378013" rtl="0" eaLnBrk="1" latinLnBrk="0" hangingPunct="1">
        <a:spcBef>
          <a:spcPct val="20000"/>
        </a:spcBef>
        <a:spcAft>
          <a:spcPts val="496"/>
        </a:spcAft>
        <a:buClr>
          <a:schemeClr val="tx1"/>
        </a:buClr>
        <a:buSzPct val="80000"/>
        <a:buFont typeface="Wingdings 3" panose="05040102010807070707" pitchFamily="18" charset="2"/>
        <a:buChar char=""/>
        <a:defRPr sz="1323" kern="1200" cap="none">
          <a:solidFill>
            <a:schemeClr val="bg2">
              <a:lumMod val="75000"/>
            </a:schemeClr>
          </a:solidFill>
          <a:effectLst/>
          <a:latin typeface="+mn-lt"/>
          <a:ea typeface="+mn-ea"/>
          <a:cs typeface="+mn-cs"/>
        </a:defRPr>
      </a:lvl3pPr>
      <a:lvl4pPr marL="1275794" indent="-141755"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4pPr>
      <a:lvl5pPr marL="1653807" indent="-141755"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5pPr>
      <a:lvl6pPr marL="2079071"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6pPr>
      <a:lvl7pPr marL="2457084"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7pPr>
      <a:lvl8pPr marL="2835097"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8pPr>
      <a:lvl9pPr marL="3213110"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9pPr>
    </p:bodyStyle>
    <p:otherStyle>
      <a:defPPr>
        <a:defRPr lang="en-US"/>
      </a:defPPr>
      <a:lvl1pPr marL="0" algn="l" defTabSz="378013" rtl="0" eaLnBrk="1" latinLnBrk="0" hangingPunct="1">
        <a:defRPr sz="1488" kern="1200">
          <a:solidFill>
            <a:schemeClr val="tx1"/>
          </a:solidFill>
          <a:latin typeface="+mn-lt"/>
          <a:ea typeface="+mn-ea"/>
          <a:cs typeface="+mn-cs"/>
        </a:defRPr>
      </a:lvl1pPr>
      <a:lvl2pPr marL="378013" algn="l" defTabSz="378013" rtl="0" eaLnBrk="1" latinLnBrk="0" hangingPunct="1">
        <a:defRPr sz="1488" kern="1200">
          <a:solidFill>
            <a:schemeClr val="tx1"/>
          </a:solidFill>
          <a:latin typeface="+mn-lt"/>
          <a:ea typeface="+mn-ea"/>
          <a:cs typeface="+mn-cs"/>
        </a:defRPr>
      </a:lvl2pPr>
      <a:lvl3pPr marL="756026" algn="l" defTabSz="378013" rtl="0" eaLnBrk="1" latinLnBrk="0" hangingPunct="1">
        <a:defRPr sz="1488" kern="1200">
          <a:solidFill>
            <a:schemeClr val="tx1"/>
          </a:solidFill>
          <a:latin typeface="+mn-lt"/>
          <a:ea typeface="+mn-ea"/>
          <a:cs typeface="+mn-cs"/>
        </a:defRPr>
      </a:lvl3pPr>
      <a:lvl4pPr marL="1134039" algn="l" defTabSz="378013" rtl="0" eaLnBrk="1" latinLnBrk="0" hangingPunct="1">
        <a:defRPr sz="1488" kern="1200">
          <a:solidFill>
            <a:schemeClr val="tx1"/>
          </a:solidFill>
          <a:latin typeface="+mn-lt"/>
          <a:ea typeface="+mn-ea"/>
          <a:cs typeface="+mn-cs"/>
        </a:defRPr>
      </a:lvl4pPr>
      <a:lvl5pPr marL="1512052" algn="l" defTabSz="378013" rtl="0" eaLnBrk="1" latinLnBrk="0" hangingPunct="1">
        <a:defRPr sz="1488" kern="1200">
          <a:solidFill>
            <a:schemeClr val="tx1"/>
          </a:solidFill>
          <a:latin typeface="+mn-lt"/>
          <a:ea typeface="+mn-ea"/>
          <a:cs typeface="+mn-cs"/>
        </a:defRPr>
      </a:lvl5pPr>
      <a:lvl6pPr marL="1890065" algn="l" defTabSz="378013" rtl="0" eaLnBrk="1" latinLnBrk="0" hangingPunct="1">
        <a:defRPr sz="1488" kern="1200">
          <a:solidFill>
            <a:schemeClr val="tx1"/>
          </a:solidFill>
          <a:latin typeface="+mn-lt"/>
          <a:ea typeface="+mn-ea"/>
          <a:cs typeface="+mn-cs"/>
        </a:defRPr>
      </a:lvl6pPr>
      <a:lvl7pPr marL="2268078" algn="l" defTabSz="378013" rtl="0" eaLnBrk="1" latinLnBrk="0" hangingPunct="1">
        <a:defRPr sz="1488" kern="1200">
          <a:solidFill>
            <a:schemeClr val="tx1"/>
          </a:solidFill>
          <a:latin typeface="+mn-lt"/>
          <a:ea typeface="+mn-ea"/>
          <a:cs typeface="+mn-cs"/>
        </a:defRPr>
      </a:lvl7pPr>
      <a:lvl8pPr marL="2646091" algn="l" defTabSz="378013" rtl="0" eaLnBrk="1" latinLnBrk="0" hangingPunct="1">
        <a:defRPr sz="1488" kern="1200">
          <a:solidFill>
            <a:schemeClr val="tx1"/>
          </a:solidFill>
          <a:latin typeface="+mn-lt"/>
          <a:ea typeface="+mn-ea"/>
          <a:cs typeface="+mn-cs"/>
        </a:defRPr>
      </a:lvl8pPr>
      <a:lvl9pPr marL="3024104" algn="l" defTabSz="378013"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lavdpu.dn.ua/index.php/kafedra-medyko-biolohichnykh"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CCED1E23-356F-4C47-AFBE-1A545E7EC04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96073" y="12845"/>
            <a:ext cx="5110210" cy="2753126"/>
          </a:xfrm>
          <a:prstGeom prst="rect">
            <a:avLst/>
          </a:prstGeom>
        </p:spPr>
      </p:pic>
      <p:sp>
        <p:nvSpPr>
          <p:cNvPr id="2" name="Заголовок 1"/>
          <p:cNvSpPr txBox="1">
            <a:spLocks noGrp="1"/>
          </p:cNvSpPr>
          <p:nvPr>
            <p:ph type="title" idx="4294967295"/>
          </p:nvPr>
        </p:nvSpPr>
        <p:spPr>
          <a:xfrm>
            <a:off x="359792" y="-115565"/>
            <a:ext cx="9072563" cy="1384995"/>
          </a:xfrm>
        </p:spPr>
        <p:txBody>
          <a:bodyPr vert="horz">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uk-UA" sz="2800" b="1" dirty="0">
                <a:solidFill>
                  <a:schemeClr val="tx1"/>
                </a:solidFill>
                <a:latin typeface="Times New Roman" pitchFamily="18"/>
                <a:cs typeface="Times New Roman" pitchFamily="18"/>
              </a:rPr>
              <a:t>Медико-біологічні </a:t>
            </a:r>
            <a:br>
              <a:rPr lang="uk-UA" sz="2800" b="1" dirty="0">
                <a:solidFill>
                  <a:schemeClr val="tx1"/>
                </a:solidFill>
                <a:latin typeface="Times New Roman" pitchFamily="18"/>
                <a:cs typeface="Times New Roman" pitchFamily="18"/>
              </a:rPr>
            </a:br>
            <a:r>
              <a:rPr lang="uk-UA" sz="2800" b="1">
                <a:solidFill>
                  <a:schemeClr val="tx1"/>
                </a:solidFill>
                <a:latin typeface="Times New Roman" pitchFamily="18"/>
                <a:cs typeface="Times New Roman" pitchFamily="18"/>
              </a:rPr>
              <a:t>методи </a:t>
            </a:r>
            <a:r>
              <a:rPr lang="uk-UA" sz="2800" b="1" smtClean="0">
                <a:solidFill>
                  <a:schemeClr val="tx1"/>
                </a:solidFill>
                <a:latin typeface="Times New Roman" pitchFamily="18"/>
                <a:cs typeface="Times New Roman" pitchFamily="18"/>
              </a:rPr>
              <a:t> реабілітації  </a:t>
            </a:r>
            <a:r>
              <a:rPr lang="uk-UA" sz="2800" b="1" dirty="0">
                <a:solidFill>
                  <a:schemeClr val="tx1"/>
                </a:solidFill>
                <a:latin typeface="Times New Roman" pitchFamily="18"/>
                <a:cs typeface="Times New Roman" pitchFamily="18"/>
              </a:rPr>
              <a:t/>
            </a:r>
            <a:br>
              <a:rPr lang="uk-UA" sz="2800" b="1" dirty="0">
                <a:solidFill>
                  <a:schemeClr val="tx1"/>
                </a:solidFill>
                <a:latin typeface="Times New Roman" pitchFamily="18"/>
                <a:cs typeface="Times New Roman" pitchFamily="18"/>
              </a:rPr>
            </a:br>
            <a:r>
              <a:rPr lang="uk-UA" sz="2800" b="1" dirty="0">
                <a:solidFill>
                  <a:schemeClr val="tx1"/>
                </a:solidFill>
                <a:latin typeface="Times New Roman" pitchFamily="18"/>
                <a:cs typeface="Times New Roman" pitchFamily="18"/>
              </a:rPr>
              <a:t>           людини</a:t>
            </a:r>
          </a:p>
        </p:txBody>
      </p:sp>
      <p:sp>
        <p:nvSpPr>
          <p:cNvPr id="3" name="Подзаголовок 2"/>
          <p:cNvSpPr txBox="1">
            <a:spLocks noGrp="1"/>
          </p:cNvSpPr>
          <p:nvPr>
            <p:ph type="subTitle" idx="4294967295"/>
          </p:nvPr>
        </p:nvSpPr>
        <p:spPr>
          <a:xfrm>
            <a:off x="0" y="1173163"/>
            <a:ext cx="9072563" cy="3434273"/>
          </a:xfrm>
        </p:spPr>
        <p:txBody>
          <a:bodyPr vert="horz"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buNone/>
            </a:pPr>
            <a:r>
              <a:rPr lang="ru-RU" sz="2000" dirty="0">
                <a:latin typeface="Times New Roman" panose="02020603050405020304" pitchFamily="18" charset="0"/>
                <a:cs typeface="Times New Roman" panose="02020603050405020304" pitchFamily="18" charset="0"/>
              </a:rPr>
              <a:t>        факультет   </a:t>
            </a:r>
            <a:r>
              <a:rPr lang="uk-UA" sz="2000" b="1" dirty="0">
                <a:latin typeface="Times New Roman" panose="02020603050405020304" pitchFamily="18" charset="0"/>
                <a:cs typeface="Times New Roman" panose="02020603050405020304" pitchFamily="18" charset="0"/>
              </a:rPr>
              <a:t>фізичного </a:t>
            </a:r>
            <a:r>
              <a:rPr lang="uk-UA" sz="2000" b="1" dirty="0" smtClean="0">
                <a:latin typeface="Times New Roman" panose="02020603050405020304" pitchFamily="18" charset="0"/>
                <a:cs typeface="Times New Roman" panose="02020603050405020304" pitchFamily="18" charset="0"/>
              </a:rPr>
              <a:t>виховання</a:t>
            </a:r>
          </a:p>
          <a:p>
            <a:pPr marL="0" lvl="0" indent="0">
              <a:buNone/>
            </a:pPr>
            <a:endParaRPr lang="ru-RU" sz="2000" dirty="0">
              <a:latin typeface="Times New Roman" panose="02020603050405020304" pitchFamily="18" charset="0"/>
              <a:cs typeface="Times New Roman" panose="02020603050405020304" pitchFamily="18" charset="0"/>
            </a:endParaRPr>
          </a:p>
          <a:p>
            <a:pPr marL="0" lvl="0" indent="0">
              <a:buNone/>
            </a:pPr>
            <a:r>
              <a:rPr lang="ru-RU" sz="2000" b="1" dirty="0">
                <a:latin typeface="Times New Roman" panose="02020603050405020304" pitchFamily="18" charset="0"/>
                <a:cs typeface="Times New Roman" panose="02020603050405020304" pitchFamily="18" charset="0"/>
              </a:rPr>
              <a:t>     кафедра </a:t>
            </a:r>
            <a:r>
              <a:rPr lang="uk-UA" sz="2000" b="1" dirty="0">
                <a:latin typeface="Times New Roman" panose="02020603050405020304" pitchFamily="18" charset="0"/>
                <a:cs typeface="Times New Roman" panose="02020603050405020304" pitchFamily="18" charset="0"/>
              </a:rPr>
              <a:t>медико-біологічних основ </a:t>
            </a:r>
          </a:p>
          <a:p>
            <a:pPr marL="0" lvl="0" indent="0">
              <a:buNone/>
            </a:pPr>
            <a:r>
              <a:rPr lang="uk-UA" sz="2000" b="1" dirty="0">
                <a:latin typeface="Times New Roman" panose="02020603050405020304" pitchFamily="18" charset="0"/>
                <a:cs typeface="Times New Roman" panose="02020603050405020304" pitchFamily="18" charset="0"/>
              </a:rPr>
              <a:t>             охорони життя та </a:t>
            </a:r>
            <a:r>
              <a:rPr lang="uk-UA" sz="2000" b="1" dirty="0" smtClean="0">
                <a:latin typeface="Times New Roman" panose="02020603050405020304" pitchFamily="18" charset="0"/>
                <a:cs typeface="Times New Roman" panose="02020603050405020304" pitchFamily="18" charset="0"/>
              </a:rPr>
              <a:t>ЦЗ</a:t>
            </a:r>
          </a:p>
          <a:p>
            <a:pPr marL="0" lvl="0" indent="0">
              <a:buNone/>
            </a:pPr>
            <a:endParaRPr lang="ru-RU" sz="2000" dirty="0">
              <a:latin typeface="Times New Roman" panose="02020603050405020304" pitchFamily="18" charset="0"/>
              <a:cs typeface="Times New Roman" panose="02020603050405020304" pitchFamily="18" charset="0"/>
            </a:endParaRPr>
          </a:p>
          <a:p>
            <a:pPr marL="0" lvl="0" indent="0">
              <a:buNone/>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спеціальність</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014 </a:t>
            </a:r>
            <a:r>
              <a:rPr lang="ru-RU" sz="2000" b="1" dirty="0" err="1">
                <a:latin typeface="Times New Roman" panose="02020603050405020304" pitchFamily="18" charset="0"/>
                <a:cs typeface="Times New Roman" panose="02020603050405020304" pitchFamily="18" charset="0"/>
              </a:rPr>
              <a:t>Середня</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освіта</a:t>
            </a:r>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 за</a:t>
            </a:r>
            <a:r>
              <a:rPr lang="uk-UA" sz="2000" b="1" dirty="0" smtClean="0">
                <a:latin typeface="Times New Roman" panose="02020603050405020304" pitchFamily="18" charset="0"/>
                <a:cs typeface="Times New Roman" panose="02020603050405020304" pitchFamily="18" charset="0"/>
              </a:rPr>
              <a:t> предметними спеціальностями)</a:t>
            </a:r>
            <a:endParaRPr lang="ru-RU" sz="2000" b="1" dirty="0">
              <a:latin typeface="Times New Roman" panose="02020603050405020304" pitchFamily="18" charset="0"/>
              <a:cs typeface="Times New Roman" panose="02020603050405020304" pitchFamily="18" charset="0"/>
            </a:endParaRPr>
          </a:p>
          <a:p>
            <a:pPr marL="0" lvl="0" indent="0">
              <a:buNone/>
            </a:pPr>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освітня</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програма</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a:t>
            </a:r>
            <a:r>
              <a:rPr lang="ru-RU" sz="2000" b="1" dirty="0" err="1" smtClean="0">
                <a:latin typeface="Times New Roman" panose="02020603050405020304" pitchFamily="18" charset="0"/>
                <a:cs typeface="Times New Roman" panose="02020603050405020304" pitchFamily="18" charset="0"/>
              </a:rPr>
              <a:t>Середня</a:t>
            </a:r>
            <a:r>
              <a:rPr lang="ru-RU" sz="2000" b="1" dirty="0" smtClean="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освіта</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Фізична</a:t>
            </a:r>
            <a:r>
              <a:rPr lang="ru-RU" sz="2000" b="1" dirty="0" smtClean="0">
                <a:latin typeface="Times New Roman" panose="02020603050405020304" pitchFamily="18" charset="0"/>
                <a:cs typeface="Times New Roman" panose="02020603050405020304" pitchFamily="18" charset="0"/>
              </a:rPr>
              <a:t> </a:t>
            </a:r>
            <a:r>
              <a:rPr lang="ru-RU" sz="2000" b="1" smtClean="0">
                <a:latin typeface="Times New Roman" panose="02020603050405020304" pitchFamily="18" charset="0"/>
                <a:cs typeface="Times New Roman" panose="02020603050405020304" pitchFamily="18" charset="0"/>
              </a:rPr>
              <a:t>культура)»</a:t>
            </a:r>
            <a:endParaRPr lang="ru-RU" sz="2000" b="1" dirty="0" smtClean="0">
              <a:latin typeface="Times New Roman" panose="02020603050405020304" pitchFamily="18" charset="0"/>
              <a:cs typeface="Times New Roman" panose="02020603050405020304" pitchFamily="18" charset="0"/>
            </a:endParaRPr>
          </a:p>
          <a:p>
            <a:pPr marL="0" lvl="0" indent="0">
              <a:buNone/>
            </a:pPr>
            <a:r>
              <a:rPr lang="ru-RU" sz="2000" b="1"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рівень</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вищої</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освіти</a:t>
            </a:r>
            <a:r>
              <a:rPr lang="ru-RU" sz="2000" dirty="0" smtClean="0">
                <a:latin typeface="Times New Roman" panose="02020603050405020304" pitchFamily="18" charset="0"/>
                <a:cs typeface="Times New Roman" panose="02020603050405020304" pitchFamily="18" charset="0"/>
              </a:rPr>
              <a:t>  </a:t>
            </a:r>
            <a:r>
              <a:rPr lang="uk-UA" sz="2000" b="1" dirty="0" smtClean="0">
                <a:latin typeface="Times New Roman" panose="02020603050405020304" pitchFamily="18" charset="0"/>
                <a:cs typeface="Times New Roman" panose="02020603050405020304" pitchFamily="18" charset="0"/>
              </a:rPr>
              <a:t>другий (магістерський)  </a:t>
            </a:r>
            <a:endParaRPr lang="uk-UA"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1009650" y="249486"/>
            <a:ext cx="9070975" cy="769441"/>
          </a:xfrm>
        </p:spPr>
        <p:txBody>
          <a:bodyPr vert="horz">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uk-UA" sz="2000" b="1" dirty="0">
                <a:latin typeface="Times New Roman" panose="02020603050405020304" pitchFamily="18" charset="0"/>
                <a:cs typeface="Times New Roman" panose="02020603050405020304" pitchFamily="18" charset="0"/>
              </a:rPr>
              <a:t>Макаренко Андрій Вікторович </a:t>
            </a:r>
            <a:r>
              <a:rPr lang="uk-UA" sz="2000" dirty="0">
                <a:solidFill>
                  <a:schemeClr val="tx1"/>
                </a:solidFill>
                <a:latin typeface="Times New Roman" panose="02020603050405020304" pitchFamily="18" charset="0"/>
                <a:cs typeface="Times New Roman" panose="02020603050405020304" pitchFamily="18" charset="0"/>
              </a:rPr>
              <a:t>-</a:t>
            </a:r>
            <a:r>
              <a:rPr lang="uk-UA" sz="2000" dirty="0">
                <a:latin typeface="Times New Roman" panose="02020603050405020304" pitchFamily="18" charset="0"/>
                <a:cs typeface="Times New Roman" panose="02020603050405020304" pitchFamily="18" charset="0"/>
              </a:rPr>
              <a:t> </a:t>
            </a:r>
            <a:r>
              <a:rPr lang="uk-UA" sz="1400" dirty="0">
                <a:solidFill>
                  <a:schemeClr val="tx1"/>
                </a:solidFill>
                <a:latin typeface="Times New Roman" panose="02020603050405020304" pitchFamily="18" charset="0"/>
                <a:cs typeface="Times New Roman" panose="02020603050405020304" pitchFamily="18" charset="0"/>
              </a:rPr>
              <a:t>кандидат педагогічних наук, доцент</a:t>
            </a:r>
            <a:r>
              <a:rPr lang="ru-RU" sz="2000" dirty="0"/>
              <a:t/>
            </a:r>
            <a:br>
              <a:rPr lang="ru-RU" sz="2000" dirty="0"/>
            </a:br>
            <a:endParaRPr lang="ru-RU" sz="2400" b="1" i="1" dirty="0">
              <a:solidFill>
                <a:srgbClr val="8D281E"/>
              </a:solidFill>
              <a:latin typeface="Times New Roman" pitchFamily="18"/>
              <a:cs typeface="Times New Roman" pitchFamily="18"/>
            </a:endParaRPr>
          </a:p>
        </p:txBody>
      </p:sp>
      <p:sp>
        <p:nvSpPr>
          <p:cNvPr id="3" name="Подзаголовок 2"/>
          <p:cNvSpPr txBox="1">
            <a:spLocks noGrp="1"/>
          </p:cNvSpPr>
          <p:nvPr>
            <p:ph type="subTitle" idx="4294967295"/>
          </p:nvPr>
        </p:nvSpPr>
        <p:spPr>
          <a:xfrm>
            <a:off x="1511920" y="295275"/>
            <a:ext cx="8713787" cy="4752648"/>
          </a:xfrm>
        </p:spPr>
        <p:txBody>
          <a:bodyPr vert="horz" wrap="square"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endParaRPr lang="ru-RU" sz="1100" dirty="0"/>
          </a:p>
          <a:p>
            <a:pPr>
              <a:buNone/>
            </a:pPr>
            <a:endParaRPr lang="uk-UA" sz="1100" dirty="0"/>
          </a:p>
          <a:p>
            <a:pPr>
              <a:lnSpc>
                <a:spcPct val="150000"/>
              </a:lnSpc>
              <a:buNone/>
            </a:pPr>
            <a:r>
              <a:rPr lang="uk-UA" sz="1800" dirty="0" err="1">
                <a:solidFill>
                  <a:schemeClr val="tx1"/>
                </a:solidFill>
                <a:latin typeface="Times New Roman" panose="02020603050405020304" pitchFamily="18" charset="0"/>
                <a:cs typeface="Times New Roman" panose="02020603050405020304" pitchFamily="18" charset="0"/>
              </a:rPr>
              <a:t>профайл</a:t>
            </a:r>
            <a:r>
              <a:rPr lang="uk-UA" sz="1800" dirty="0">
                <a:solidFill>
                  <a:schemeClr val="tx1"/>
                </a:solidFill>
                <a:latin typeface="Times New Roman" panose="02020603050405020304" pitchFamily="18" charset="0"/>
                <a:cs typeface="Times New Roman" panose="02020603050405020304" pitchFamily="18" charset="0"/>
              </a:rPr>
              <a:t> викладача: </a:t>
            </a:r>
            <a:r>
              <a:rPr lang="uk-UA" sz="1800"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http://</a:t>
            </a:r>
            <a:r>
              <a:rPr lang="uk-UA" sz="1800" u="sng"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slavdpu.d</a:t>
            </a:r>
            <a:r>
              <a:rPr lang="uk-UA" sz="1800"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n.ua/index.php/kafedra-medyko-biolohichnykh</a:t>
            </a:r>
            <a:endParaRPr lang="en-US" sz="1800" dirty="0">
              <a:latin typeface="Times New Roman" panose="02020603050405020304" pitchFamily="18" charset="0"/>
              <a:cs typeface="Times New Roman" panose="02020603050405020304" pitchFamily="18" charset="0"/>
            </a:endParaRPr>
          </a:p>
          <a:p>
            <a:pPr>
              <a:lnSpc>
                <a:spcPct val="150000"/>
              </a:lnSpc>
              <a:buNone/>
            </a:pPr>
            <a:r>
              <a:rPr lang="en-US" sz="1800" dirty="0">
                <a:latin typeface="Times New Roman" panose="02020603050405020304" pitchFamily="18" charset="0"/>
                <a:cs typeface="Times New Roman" panose="02020603050405020304" pitchFamily="18" charset="0"/>
              </a:rPr>
              <a:t>                                   </a:t>
            </a:r>
            <a:r>
              <a:rPr lang="uk-UA" sz="1800" dirty="0">
                <a:latin typeface="Times New Roman" panose="02020603050405020304" pitchFamily="18" charset="0"/>
                <a:cs typeface="Times New Roman" panose="02020603050405020304" pitchFamily="18" charset="0"/>
              </a:rPr>
              <a:t>-</a:t>
            </a:r>
            <a:r>
              <a:rPr lang="uk-UA" sz="1800" dirty="0" err="1">
                <a:latin typeface="Times New Roman" panose="02020603050405020304" pitchFamily="18" charset="0"/>
                <a:cs typeface="Times New Roman" panose="02020603050405020304" pitchFamily="18" charset="0"/>
              </a:rPr>
              <a:t>osnov-okhorony-zhyttia-ta-tsyvilnoho-zakhystu</a:t>
            </a:r>
            <a:endParaRPr lang="uk-UA" sz="1800" dirty="0">
              <a:latin typeface="Times New Roman" panose="02020603050405020304" pitchFamily="18" charset="0"/>
              <a:cs typeface="Times New Roman" panose="02020603050405020304" pitchFamily="18" charset="0"/>
            </a:endParaRPr>
          </a:p>
          <a:p>
            <a:pPr>
              <a:lnSpc>
                <a:spcPct val="150000"/>
              </a:lnSpc>
              <a:buNone/>
            </a:pPr>
            <a:r>
              <a:rPr lang="uk-UA" sz="1800" dirty="0">
                <a:solidFill>
                  <a:schemeClr val="tx1"/>
                </a:solidFill>
                <a:latin typeface="Times New Roman" panose="02020603050405020304" pitchFamily="18" charset="0"/>
                <a:cs typeface="Times New Roman" panose="02020603050405020304" pitchFamily="18" charset="0"/>
              </a:rPr>
              <a:t>e</a:t>
            </a:r>
            <a:r>
              <a:rPr lang="ru-RU" sz="1800" dirty="0">
                <a:solidFill>
                  <a:schemeClr val="tx1"/>
                </a:solidFill>
                <a:latin typeface="Times New Roman" panose="02020603050405020304" pitchFamily="18" charset="0"/>
                <a:cs typeface="Times New Roman" panose="02020603050405020304" pitchFamily="18" charset="0"/>
              </a:rPr>
              <a:t>-</a:t>
            </a:r>
            <a:r>
              <a:rPr lang="uk-UA" sz="1800" dirty="0" err="1">
                <a:solidFill>
                  <a:schemeClr val="tx1"/>
                </a:solidFill>
                <a:latin typeface="Times New Roman" panose="02020603050405020304" pitchFamily="18" charset="0"/>
                <a:cs typeface="Times New Roman" panose="02020603050405020304" pitchFamily="18" charset="0"/>
              </a:rPr>
              <a:t>mail</a:t>
            </a:r>
            <a:r>
              <a:rPr lang="uk-UA" sz="1800" dirty="0">
                <a:solidFill>
                  <a:schemeClr val="tx1"/>
                </a:solidFill>
                <a:latin typeface="Times New Roman" panose="02020603050405020304" pitchFamily="18" charset="0"/>
                <a:cs typeface="Times New Roman" panose="02020603050405020304" pitchFamily="18" charset="0"/>
              </a:rPr>
              <a:t> викладача: makarenko.slavyansk@gmail.com</a:t>
            </a:r>
          </a:p>
          <a:p>
            <a:pPr>
              <a:lnSpc>
                <a:spcPct val="150000"/>
              </a:lnSpc>
              <a:buNone/>
            </a:pPr>
            <a:r>
              <a:rPr lang="uk-UA" sz="1800" dirty="0">
                <a:solidFill>
                  <a:schemeClr val="tx1"/>
                </a:solidFill>
                <a:latin typeface="Times New Roman" panose="02020603050405020304" pitchFamily="18" charset="0"/>
                <a:cs typeface="Times New Roman" panose="02020603050405020304" pitchFamily="18" charset="0"/>
              </a:rPr>
              <a:t>сторінка курсу в </a:t>
            </a:r>
            <a:r>
              <a:rPr lang="uk-UA" sz="1800" dirty="0" err="1">
                <a:solidFill>
                  <a:schemeClr val="tx1"/>
                </a:solidFill>
                <a:latin typeface="Times New Roman" panose="02020603050405020304" pitchFamily="18" charset="0"/>
                <a:cs typeface="Times New Roman" panose="02020603050405020304" pitchFamily="18" charset="0"/>
              </a:rPr>
              <a:t>Moodle</a:t>
            </a:r>
            <a:r>
              <a:rPr lang="uk-UA" sz="1800" dirty="0">
                <a:solidFill>
                  <a:schemeClr val="tx1"/>
                </a:solidFill>
                <a:latin typeface="Times New Roman" panose="02020603050405020304" pitchFamily="18" charset="0"/>
                <a:cs typeface="Times New Roman" panose="02020603050405020304" pitchFamily="18" charset="0"/>
              </a:rPr>
              <a:t>: 9090/</a:t>
            </a:r>
            <a:r>
              <a:rPr lang="uk-UA" sz="1800" dirty="0" err="1">
                <a:solidFill>
                  <a:schemeClr val="tx1"/>
                </a:solidFill>
                <a:latin typeface="Times New Roman" panose="02020603050405020304" pitchFamily="18" charset="0"/>
                <a:cs typeface="Times New Roman" panose="02020603050405020304" pitchFamily="18" charset="0"/>
              </a:rPr>
              <a:t>moodle</a:t>
            </a:r>
            <a:r>
              <a:rPr lang="uk-UA" sz="1800" dirty="0">
                <a:solidFill>
                  <a:schemeClr val="tx1"/>
                </a:solidFill>
                <a:latin typeface="Times New Roman" panose="02020603050405020304" pitchFamily="18" charset="0"/>
                <a:cs typeface="Times New Roman" panose="02020603050405020304" pitchFamily="18" charset="0"/>
              </a:rPr>
              <a:t>/</a:t>
            </a:r>
            <a:r>
              <a:rPr lang="uk-UA" sz="1800" dirty="0" err="1">
                <a:solidFill>
                  <a:schemeClr val="tx1"/>
                </a:solidFill>
                <a:latin typeface="Times New Roman" panose="02020603050405020304" pitchFamily="18" charset="0"/>
                <a:cs typeface="Times New Roman" panose="02020603050405020304" pitchFamily="18" charset="0"/>
              </a:rPr>
              <a:t>course</a:t>
            </a:r>
            <a:r>
              <a:rPr lang="uk-UA" sz="1800" dirty="0">
                <a:solidFill>
                  <a:schemeClr val="tx1"/>
                </a:solidFill>
                <a:latin typeface="Times New Roman" panose="02020603050405020304" pitchFamily="18" charset="0"/>
                <a:cs typeface="Times New Roman" panose="02020603050405020304" pitchFamily="18" charset="0"/>
              </a:rPr>
              <a:t>/</a:t>
            </a:r>
            <a:r>
              <a:rPr lang="uk-UA" sz="1800" dirty="0" err="1">
                <a:solidFill>
                  <a:schemeClr val="tx1"/>
                </a:solidFill>
                <a:latin typeface="Times New Roman" panose="02020603050405020304" pitchFamily="18" charset="0"/>
                <a:cs typeface="Times New Roman" panose="02020603050405020304" pitchFamily="18" charset="0"/>
              </a:rPr>
              <a:t>view.php?id</a:t>
            </a:r>
            <a:r>
              <a:rPr lang="uk-UA" sz="1800" dirty="0">
                <a:solidFill>
                  <a:schemeClr val="tx1"/>
                </a:solidFill>
                <a:latin typeface="Times New Roman" panose="02020603050405020304" pitchFamily="18" charset="0"/>
                <a:cs typeface="Times New Roman" panose="02020603050405020304" pitchFamily="18" charset="0"/>
              </a:rPr>
              <a:t>=298;</a:t>
            </a:r>
          </a:p>
          <a:p>
            <a:pPr algn="ctr">
              <a:lnSpc>
                <a:spcPct val="150000"/>
              </a:lnSpc>
              <a:buNone/>
            </a:pPr>
            <a:r>
              <a:rPr lang="uk-UA" sz="1800" dirty="0">
                <a:solidFill>
                  <a:schemeClr val="tx1"/>
                </a:solidFill>
                <a:latin typeface="Times New Roman" panose="02020603050405020304" pitchFamily="18" charset="0"/>
                <a:cs typeface="Times New Roman" panose="02020603050405020304" pitchFamily="18" charset="0"/>
              </a:rPr>
              <a:t>                                     розклад  консультацій: понеділок</a:t>
            </a:r>
            <a:r>
              <a:rPr lang="ru-RU" sz="1800" dirty="0">
                <a:solidFill>
                  <a:schemeClr val="tx1"/>
                </a:solidFill>
                <a:latin typeface="Times New Roman" panose="02020603050405020304" pitchFamily="18" charset="0"/>
                <a:cs typeface="Times New Roman" panose="02020603050405020304" pitchFamily="18" charset="0"/>
              </a:rPr>
              <a:t>  з 15.00 – 16.00 год.</a:t>
            </a:r>
            <a:endParaRPr lang="ru-RU" sz="1100" dirty="0"/>
          </a:p>
          <a:p>
            <a:pPr marL="0" lvl="0" indent="0" algn="l">
              <a:lnSpc>
                <a:spcPct val="200000"/>
              </a:lnSpc>
              <a:buNone/>
            </a:pPr>
            <a:r>
              <a:rPr lang="uk-UA" sz="1400" dirty="0">
                <a:latin typeface="Times New Roman" pitchFamily="18"/>
                <a:cs typeface="Times New Roman" pitchFamily="18"/>
              </a:rPr>
              <a:t> </a:t>
            </a:r>
          </a:p>
          <a:p>
            <a:pPr marL="0" lvl="0" indent="0" algn="l">
              <a:lnSpc>
                <a:spcPct val="200000"/>
              </a:lnSpc>
              <a:buNone/>
            </a:pPr>
            <a:endParaRPr lang="uk-UA" sz="1400" dirty="0">
              <a:latin typeface="Times New Roman" pitchFamily="18"/>
              <a:cs typeface="Times New Roman" pitchFamily="18"/>
            </a:endParaRPr>
          </a:p>
          <a:p>
            <a:pPr marL="0" lvl="0" indent="0" algn="l">
              <a:lnSpc>
                <a:spcPct val="200000"/>
              </a:lnSpc>
              <a:buNone/>
            </a:pPr>
            <a:endParaRPr lang="uk-UA" sz="1400" dirty="0">
              <a:latin typeface="Times New Roman" pitchFamily="18"/>
              <a:cs typeface="Times New Roman" pitchFamily="18"/>
            </a:endParaRPr>
          </a:p>
        </p:txBody>
      </p:sp>
      <p:pic>
        <p:nvPicPr>
          <p:cNvPr id="5" name="Рисунок 4">
            <a:extLst>
              <a:ext uri="{FF2B5EF4-FFF2-40B4-BE49-F238E27FC236}">
                <a16:creationId xmlns:a16="http://schemas.microsoft.com/office/drawing/2014/main" xmlns="" id="{F0695B36-E55B-4333-BB84-DE94D4E47152}"/>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760" y="2907283"/>
            <a:ext cx="3960439" cy="269125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C11F5400-A2FB-450F-A344-4BB0F374B26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08464" y="-117053"/>
            <a:ext cx="3952401" cy="2542231"/>
          </a:xfrm>
          <a:prstGeom prst="rect">
            <a:avLst/>
          </a:prstGeom>
        </p:spPr>
      </p:pic>
      <p:sp>
        <p:nvSpPr>
          <p:cNvPr id="2" name="Заголовок 1"/>
          <p:cNvSpPr txBox="1">
            <a:spLocks noGrp="1"/>
          </p:cNvSpPr>
          <p:nvPr>
            <p:ph type="title" idx="4294967295"/>
          </p:nvPr>
        </p:nvSpPr>
        <p:spPr>
          <a:xfrm>
            <a:off x="0" y="314325"/>
            <a:ext cx="9072563" cy="523875"/>
          </a:xfrm>
        </p:spPr>
        <p:txBody>
          <a:bodyPr vert="horz">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buNone/>
            </a:pPr>
            <a:r>
              <a:rPr lang="uk-UA" sz="2800" b="1" dirty="0">
                <a:solidFill>
                  <a:schemeClr val="tx1"/>
                </a:solidFill>
                <a:latin typeface="Times New Roman" pitchFamily="18"/>
              </a:rPr>
              <a:t>    </a:t>
            </a:r>
            <a:r>
              <a:rPr lang="en-US" sz="2800" b="1" dirty="0" err="1">
                <a:solidFill>
                  <a:schemeClr val="tx1"/>
                </a:solidFill>
                <a:latin typeface="Times New Roman" pitchFamily="18"/>
              </a:rPr>
              <a:t>Анотація</a:t>
            </a:r>
            <a:r>
              <a:rPr lang="en-US" sz="2800" b="1" dirty="0">
                <a:solidFill>
                  <a:schemeClr val="tx1"/>
                </a:solidFill>
                <a:latin typeface="Times New Roman" pitchFamily="18"/>
              </a:rPr>
              <a:t> </a:t>
            </a:r>
            <a:r>
              <a:rPr lang="en-US" sz="2800" b="1" dirty="0" err="1">
                <a:solidFill>
                  <a:schemeClr val="tx1"/>
                </a:solidFill>
                <a:latin typeface="Times New Roman" pitchFamily="18"/>
              </a:rPr>
              <a:t>до</a:t>
            </a:r>
            <a:r>
              <a:rPr lang="en-US" sz="2800" b="1" dirty="0">
                <a:solidFill>
                  <a:schemeClr val="tx1"/>
                </a:solidFill>
                <a:latin typeface="Times New Roman" pitchFamily="18"/>
              </a:rPr>
              <a:t> </a:t>
            </a:r>
            <a:r>
              <a:rPr lang="en-US" sz="2800" b="1" dirty="0" err="1">
                <a:solidFill>
                  <a:schemeClr val="tx1"/>
                </a:solidFill>
                <a:latin typeface="Times New Roman" pitchFamily="18"/>
              </a:rPr>
              <a:t>дисципліни</a:t>
            </a:r>
            <a:r>
              <a:rPr lang="en-US" sz="2800" b="1" dirty="0">
                <a:solidFill>
                  <a:schemeClr val="tx1"/>
                </a:solidFill>
                <a:latin typeface="Times New Roman" pitchFamily="18"/>
              </a:rPr>
              <a:t>:</a:t>
            </a:r>
          </a:p>
        </p:txBody>
      </p:sp>
      <p:sp>
        <p:nvSpPr>
          <p:cNvPr id="3" name="Подзаголовок 2"/>
          <p:cNvSpPr txBox="1">
            <a:spLocks noGrp="1"/>
          </p:cNvSpPr>
          <p:nvPr>
            <p:ph type="subTitle" idx="4294967295"/>
          </p:nvPr>
        </p:nvSpPr>
        <p:spPr>
          <a:xfrm>
            <a:off x="0" y="1035075"/>
            <a:ext cx="8568704" cy="3666645"/>
          </a:xfrm>
        </p:spPr>
        <p:txBody>
          <a:bodyPr vert="horz" wrap="square"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just">
              <a:buNone/>
            </a:pPr>
            <a:r>
              <a:rPr lang="uk-UA" dirty="0">
                <a:solidFill>
                  <a:srgbClr val="000000"/>
                </a:solidFill>
                <a:cs typeface="Times New Roman" pitchFamily="18"/>
              </a:rPr>
              <a:t>       </a:t>
            </a:r>
            <a:r>
              <a:rPr lang="uk-UA" sz="2200" dirty="0">
                <a:latin typeface="Times New Roman" panose="02020603050405020304" pitchFamily="18" charset="0"/>
                <a:cs typeface="Times New Roman" panose="02020603050405020304" pitchFamily="18" charset="0"/>
              </a:rPr>
              <a:t>Дисципліна спрямована на ознайомлення </a:t>
            </a:r>
          </a:p>
          <a:p>
            <a:pPr marL="0" lvl="0" indent="0" algn="just">
              <a:buNone/>
            </a:pPr>
            <a:r>
              <a:rPr lang="uk-UA" sz="2200" dirty="0">
                <a:latin typeface="Times New Roman" panose="02020603050405020304" pitchFamily="18" charset="0"/>
                <a:cs typeface="Times New Roman" panose="02020603050405020304" pitchFamily="18" charset="0"/>
              </a:rPr>
              <a:t>студентів з основними методами та технологіями</a:t>
            </a:r>
          </a:p>
          <a:p>
            <a:pPr marL="0" lvl="0" indent="0" algn="just">
              <a:buNone/>
            </a:pPr>
            <a:r>
              <a:rPr lang="uk-UA" sz="2200" dirty="0">
                <a:latin typeface="Times New Roman" panose="02020603050405020304" pitchFamily="18" charset="0"/>
                <a:cs typeface="Times New Roman" panose="02020603050405020304" pitchFamily="18" charset="0"/>
              </a:rPr>
              <a:t>фізіотерапевтичної дії природних та </a:t>
            </a:r>
            <a:r>
              <a:rPr lang="uk-UA" sz="2200" dirty="0" err="1">
                <a:latin typeface="Times New Roman" panose="02020603050405020304" pitchFamily="18" charset="0"/>
                <a:cs typeface="Times New Roman" panose="02020603050405020304" pitchFamily="18" charset="0"/>
              </a:rPr>
              <a:t>преформованих</a:t>
            </a:r>
            <a:endParaRPr lang="uk-UA" sz="2200" dirty="0">
              <a:latin typeface="Times New Roman" panose="02020603050405020304" pitchFamily="18" charset="0"/>
              <a:cs typeface="Times New Roman" panose="02020603050405020304" pitchFamily="18" charset="0"/>
            </a:endParaRPr>
          </a:p>
          <a:p>
            <a:pPr marL="0" lvl="0" indent="0" algn="just">
              <a:buNone/>
            </a:pPr>
            <a:r>
              <a:rPr lang="uk-UA" sz="2200" dirty="0">
                <a:latin typeface="Times New Roman" panose="02020603050405020304" pitchFamily="18" charset="0"/>
                <a:cs typeface="Times New Roman" panose="02020603050405020304" pitchFamily="18" charset="0"/>
              </a:rPr>
              <a:t>чинників на організм людини з метою формування у студентів теоретичних знань та отримання практичних навичок з застосуванням  </a:t>
            </a:r>
            <a:r>
              <a:rPr lang="uk-UA" sz="2200" dirty="0" err="1">
                <a:latin typeface="Times New Roman" panose="02020603050405020304" pitchFamily="18" charset="0"/>
                <a:cs typeface="Times New Roman" panose="02020603050405020304" pitchFamily="18" charset="0"/>
              </a:rPr>
              <a:t>методик</a:t>
            </a:r>
            <a:r>
              <a:rPr lang="uk-UA" sz="2200" dirty="0">
                <a:latin typeface="Times New Roman" panose="02020603050405020304" pitchFamily="18" charset="0"/>
                <a:cs typeface="Times New Roman" panose="02020603050405020304" pitchFamily="18" charset="0"/>
              </a:rPr>
              <a:t> процедур у майбутньої професії.</a:t>
            </a:r>
          </a:p>
          <a:p>
            <a:pPr marL="0" lvl="0" indent="0" algn="just">
              <a:buNone/>
            </a:pPr>
            <a:r>
              <a:rPr lang="ru-RU" sz="2200" dirty="0" err="1">
                <a:latin typeface="Times New Roman" panose="02020603050405020304" pitchFamily="18" charset="0"/>
                <a:cs typeface="Times New Roman" panose="02020603050405020304" pitchFamily="18" charset="0"/>
              </a:rPr>
              <a:t>Здобувачі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оволодіють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сучасними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техніками</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прийомами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даних</a:t>
            </a:r>
            <a:r>
              <a:rPr lang="ru-RU" sz="2200" dirty="0">
                <a:latin typeface="Times New Roman" panose="02020603050405020304" pitchFamily="18" charset="0"/>
                <a:cs typeface="Times New Roman" panose="02020603050405020304" pitchFamily="18" charset="0"/>
              </a:rPr>
              <a:t> процедур,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буде </a:t>
            </a:r>
            <a:r>
              <a:rPr lang="ru-RU" sz="2200" dirty="0" err="1">
                <a:latin typeface="Times New Roman" panose="02020603050405020304" pitchFamily="18" charset="0"/>
                <a:cs typeface="Times New Roman" panose="02020603050405020304" pitchFamily="18" charset="0"/>
              </a:rPr>
              <a:t>сприяти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ефективному</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творчому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підходу</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практичній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діяльності</a:t>
            </a:r>
            <a:r>
              <a:rPr lang="ru-RU" sz="2200"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388C3688-C9E9-4B83-B53E-3583E4BAD02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40512" y="273742"/>
            <a:ext cx="3672408" cy="1665491"/>
          </a:xfrm>
          <a:prstGeom prst="rect">
            <a:avLst/>
          </a:prstGeom>
        </p:spPr>
      </p:pic>
      <p:sp>
        <p:nvSpPr>
          <p:cNvPr id="2" name="Заголовок 1"/>
          <p:cNvSpPr txBox="1">
            <a:spLocks noGrp="1"/>
          </p:cNvSpPr>
          <p:nvPr>
            <p:ph type="title" idx="4294967295"/>
          </p:nvPr>
        </p:nvSpPr>
        <p:spPr>
          <a:xfrm>
            <a:off x="-144264" y="-783504"/>
            <a:ext cx="8496945" cy="2897332"/>
          </a:xfrm>
        </p:spPr>
        <p:txBody>
          <a:bodyPr vert="horz"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endParaRPr lang="ru-RU" dirty="0"/>
          </a:p>
          <a:p>
            <a:pPr lvl="0" indent="450359" algn="just">
              <a:lnSpc>
                <a:spcPct val="150000"/>
              </a:lnSpc>
              <a:buNone/>
            </a:pPr>
            <a:endParaRPr lang="ru-RU" sz="1400" b="1" dirty="0">
              <a:latin typeface="Times New Roman" pitchFamily="18"/>
              <a:cs typeface="Times New Roman" pitchFamily="18"/>
            </a:endParaRPr>
          </a:p>
          <a:p>
            <a:pPr marL="180360" lvl="0" algn="just">
              <a:buNone/>
            </a:pPr>
            <a:r>
              <a:rPr lang="ru-RU" sz="1400" b="1" dirty="0">
                <a:solidFill>
                  <a:schemeClr val="tx1"/>
                </a:solidFill>
                <a:latin typeface="Times New Roman" pitchFamily="18"/>
                <a:cs typeface="Times New Roman" pitchFamily="18"/>
              </a:rPr>
              <a:t>     Мета </a:t>
            </a:r>
            <a:r>
              <a:rPr lang="ru-RU" sz="1400" b="1" dirty="0" err="1">
                <a:solidFill>
                  <a:schemeClr val="tx1"/>
                </a:solidFill>
                <a:latin typeface="Times New Roman" pitchFamily="18"/>
                <a:cs typeface="Times New Roman" pitchFamily="18"/>
              </a:rPr>
              <a:t>вивчення</a:t>
            </a:r>
            <a:r>
              <a:rPr lang="ru-RU" sz="1400" b="1" dirty="0">
                <a:solidFill>
                  <a:schemeClr val="tx1"/>
                </a:solidFill>
                <a:latin typeface="Times New Roman" pitchFamily="18"/>
                <a:cs typeface="Times New Roman" pitchFamily="18"/>
              </a:rPr>
              <a:t> </a:t>
            </a:r>
            <a:r>
              <a:rPr lang="ru-RU" sz="1400" b="1" dirty="0" err="1">
                <a:solidFill>
                  <a:schemeClr val="tx1"/>
                </a:solidFill>
                <a:latin typeface="Times New Roman" pitchFamily="18"/>
                <a:cs typeface="Times New Roman" pitchFamily="18"/>
              </a:rPr>
              <a:t>дисципліни</a:t>
            </a:r>
            <a:r>
              <a:rPr lang="ru-RU" sz="1400" b="1"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оволодіти</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знаннями</a:t>
            </a:r>
            <a:r>
              <a:rPr lang="ru-RU" sz="1400" dirty="0">
                <a:solidFill>
                  <a:schemeClr val="tx1"/>
                </a:solidFill>
                <a:latin typeface="Times New Roman" pitchFamily="18"/>
                <a:cs typeface="Times New Roman" pitchFamily="18"/>
              </a:rPr>
              <a:t>  та </a:t>
            </a:r>
            <a:r>
              <a:rPr lang="ru-RU" sz="1400" dirty="0" err="1">
                <a:solidFill>
                  <a:schemeClr val="tx1"/>
                </a:solidFill>
                <a:latin typeface="Times New Roman" pitchFamily="18"/>
                <a:cs typeface="Times New Roman" pitchFamily="18"/>
              </a:rPr>
              <a:t>навичками</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основних</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методів</a:t>
            </a:r>
            <a:r>
              <a:rPr lang="ru-RU" sz="1400" dirty="0">
                <a:solidFill>
                  <a:schemeClr val="tx1"/>
                </a:solidFill>
                <a:latin typeface="Times New Roman" pitchFamily="18"/>
                <a:cs typeface="Times New Roman" pitchFamily="18"/>
              </a:rPr>
              <a:t> та </a:t>
            </a:r>
            <a:r>
              <a:rPr lang="ru-RU" sz="1400" dirty="0" err="1">
                <a:solidFill>
                  <a:schemeClr val="tx1"/>
                </a:solidFill>
                <a:latin typeface="Times New Roman" pitchFamily="18"/>
                <a:cs typeface="Times New Roman" pitchFamily="18"/>
              </a:rPr>
              <a:t>технологій</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фізіотерапевтичних</a:t>
            </a:r>
            <a:r>
              <a:rPr lang="ru-RU" sz="1400" dirty="0">
                <a:solidFill>
                  <a:schemeClr val="tx1"/>
                </a:solidFill>
                <a:latin typeface="Times New Roman" pitchFamily="18"/>
                <a:cs typeface="Times New Roman" pitchFamily="18"/>
              </a:rPr>
              <a:t> процедур, </a:t>
            </a:r>
            <a:r>
              <a:rPr lang="ru-RU" sz="1400" dirty="0" err="1">
                <a:solidFill>
                  <a:schemeClr val="tx1"/>
                </a:solidFill>
                <a:latin typeface="Times New Roman" pitchFamily="18"/>
                <a:cs typeface="Times New Roman" pitchFamily="18"/>
              </a:rPr>
              <a:t>які</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основані</a:t>
            </a:r>
            <a:r>
              <a:rPr lang="ru-RU" sz="1400" dirty="0">
                <a:solidFill>
                  <a:schemeClr val="tx1"/>
                </a:solidFill>
                <a:latin typeface="Times New Roman" pitchFamily="18"/>
                <a:cs typeface="Times New Roman" pitchFamily="18"/>
              </a:rPr>
              <a:t> на </a:t>
            </a:r>
            <a:r>
              <a:rPr lang="ru-RU" sz="1400" dirty="0" err="1">
                <a:solidFill>
                  <a:schemeClr val="tx1"/>
                </a:solidFill>
                <a:latin typeface="Times New Roman" pitchFamily="18"/>
                <a:cs typeface="Times New Roman" pitchFamily="18"/>
              </a:rPr>
              <a:t>застосуванні</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природних</a:t>
            </a:r>
            <a:r>
              <a:rPr lang="ru-RU" sz="1400" dirty="0">
                <a:solidFill>
                  <a:schemeClr val="tx1"/>
                </a:solidFill>
                <a:latin typeface="Times New Roman" pitchFamily="18"/>
                <a:cs typeface="Times New Roman" pitchFamily="18"/>
              </a:rPr>
              <a:t> та </a:t>
            </a:r>
            <a:r>
              <a:rPr lang="ru-RU" sz="1400" dirty="0" err="1">
                <a:solidFill>
                  <a:schemeClr val="tx1"/>
                </a:solidFill>
                <a:latin typeface="Times New Roman" pitchFamily="18"/>
                <a:cs typeface="Times New Roman" pitchFamily="18"/>
              </a:rPr>
              <a:t>преформованих</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чинників</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оточуючого</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середовища</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сучасними</a:t>
            </a:r>
            <a:r>
              <a:rPr lang="ru-RU" sz="1400" dirty="0">
                <a:solidFill>
                  <a:schemeClr val="tx1"/>
                </a:solidFill>
                <a:latin typeface="Times New Roman" pitchFamily="18"/>
                <a:cs typeface="Times New Roman" pitchFamily="18"/>
              </a:rPr>
              <a:t> методиками та </a:t>
            </a:r>
            <a:r>
              <a:rPr lang="ru-RU" sz="1400" dirty="0" err="1">
                <a:solidFill>
                  <a:schemeClr val="tx1"/>
                </a:solidFill>
                <a:latin typeface="Times New Roman" pitchFamily="18"/>
                <a:cs typeface="Times New Roman" pitchFamily="18"/>
              </a:rPr>
              <a:t>техніками</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їх</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виконання</a:t>
            </a:r>
            <a:r>
              <a:rPr lang="ru-RU" sz="1400" dirty="0">
                <a:solidFill>
                  <a:schemeClr val="tx1"/>
                </a:solidFill>
                <a:latin typeface="Times New Roman" pitchFamily="18"/>
                <a:cs typeface="Times New Roman" pitchFamily="18"/>
              </a:rPr>
              <a:t> для </a:t>
            </a:r>
            <a:r>
              <a:rPr lang="ru-RU" sz="1400" dirty="0" err="1">
                <a:solidFill>
                  <a:schemeClr val="tx1"/>
                </a:solidFill>
                <a:latin typeface="Times New Roman" pitchFamily="18"/>
                <a:cs typeface="Times New Roman" pitchFamily="18"/>
              </a:rPr>
              <a:t>підвищення</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адаптативних</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можливостей</a:t>
            </a:r>
            <a:r>
              <a:rPr lang="ru-RU" sz="1400" dirty="0">
                <a:solidFill>
                  <a:schemeClr val="tx1"/>
                </a:solidFill>
                <a:latin typeface="Times New Roman" pitchFamily="18"/>
                <a:cs typeface="Times New Roman" pitchFamily="18"/>
              </a:rPr>
              <a:t> та </a:t>
            </a:r>
            <a:r>
              <a:rPr lang="ru-RU" sz="1400" dirty="0" err="1">
                <a:solidFill>
                  <a:schemeClr val="tx1"/>
                </a:solidFill>
                <a:latin typeface="Times New Roman" pitchFamily="18"/>
                <a:cs typeface="Times New Roman" pitchFamily="18"/>
              </a:rPr>
              <a:t>стресостійкості</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організму</a:t>
            </a:r>
            <a:r>
              <a:rPr lang="ru-RU" sz="1400" dirty="0">
                <a:solidFill>
                  <a:schemeClr val="tx1"/>
                </a:solidFill>
                <a:latin typeface="Times New Roman" pitchFamily="18"/>
                <a:cs typeface="Times New Roman" pitchFamily="18"/>
              </a:rPr>
              <a:t> </a:t>
            </a:r>
            <a:r>
              <a:rPr lang="ru-RU" sz="1400" dirty="0" err="1">
                <a:solidFill>
                  <a:schemeClr val="tx1"/>
                </a:solidFill>
                <a:latin typeface="Times New Roman" pitchFamily="18"/>
                <a:cs typeface="Times New Roman" pitchFamily="18"/>
              </a:rPr>
              <a:t>людини</a:t>
            </a:r>
            <a:r>
              <a:rPr lang="ru-RU" sz="1600" dirty="0">
                <a:solidFill>
                  <a:schemeClr val="tx1"/>
                </a:solidFill>
                <a:latin typeface="Times New Roman" pitchFamily="18"/>
                <a:cs typeface="Times New Roman" pitchFamily="18"/>
              </a:rPr>
              <a:t>.  </a:t>
            </a:r>
          </a:p>
          <a:p>
            <a:pPr lvl="0">
              <a:buNone/>
            </a:pPr>
            <a:endParaRPr lang="ru-RU" dirty="0">
              <a:solidFill>
                <a:schemeClr val="tx1"/>
              </a:solidFill>
            </a:endParaRPr>
          </a:p>
          <a:p>
            <a:pPr lvl="0">
              <a:buNone/>
            </a:pPr>
            <a:endParaRPr lang="ru-RU" dirty="0"/>
          </a:p>
        </p:txBody>
      </p:sp>
      <p:sp>
        <p:nvSpPr>
          <p:cNvPr id="3" name="Подзаголовок 2"/>
          <p:cNvSpPr txBox="1">
            <a:spLocks noGrp="1"/>
          </p:cNvSpPr>
          <p:nvPr>
            <p:ph type="subTitle" idx="4294967295"/>
          </p:nvPr>
        </p:nvSpPr>
        <p:spPr>
          <a:xfrm>
            <a:off x="0" y="1106488"/>
            <a:ext cx="9969500" cy="4411662"/>
          </a:xfrm>
        </p:spPr>
        <p:txBody>
          <a:bodyPr vert="horz" wrap="square"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80360" lvl="0" indent="0">
              <a:buNone/>
            </a:pPr>
            <a:r>
              <a:rPr lang="uk-UA" sz="1400" b="1" dirty="0">
                <a:cs typeface="Times New Roman" pitchFamily="18"/>
              </a:rPr>
              <a:t>    </a:t>
            </a:r>
            <a:endParaRPr lang="en-US" sz="1400" b="1" dirty="0">
              <a:cs typeface="Times New Roman" pitchFamily="18"/>
            </a:endParaRPr>
          </a:p>
          <a:p>
            <a:pPr marL="180360" lvl="0" indent="0">
              <a:buNone/>
            </a:pPr>
            <a:r>
              <a:rPr lang="uk-UA" sz="1600" b="1" dirty="0">
                <a:latin typeface="Calibri" pitchFamily="34"/>
                <a:cs typeface="Times New Roman" pitchFamily="18"/>
              </a:rPr>
              <a:t>О</a:t>
            </a:r>
            <a:r>
              <a:rPr lang="ru-RU" sz="1600" b="1" dirty="0" err="1">
                <a:latin typeface="Times New Roman" panose="02020603050405020304" pitchFamily="18" charset="0"/>
                <a:cs typeface="Times New Roman" panose="02020603050405020304" pitchFamily="18" charset="0"/>
              </a:rPr>
              <a:t>сновні</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завдання</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компетентності</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які</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будуть</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сформовані</a:t>
            </a:r>
            <a:r>
              <a:rPr lang="ru-RU" sz="1600" b="1" dirty="0">
                <a:latin typeface="Times New Roman" panose="02020603050405020304" pitchFamily="18" charset="0"/>
                <a:cs typeface="Times New Roman" panose="02020603050405020304" pitchFamily="18" charset="0"/>
              </a:rPr>
              <a:t> у </a:t>
            </a:r>
            <a:r>
              <a:rPr lang="uk-UA"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здобувачів</a:t>
            </a:r>
            <a:r>
              <a:rPr lang="ru-RU" sz="1600" b="1" dirty="0">
                <a:latin typeface="Times New Roman" panose="02020603050405020304" pitchFamily="18" charset="0"/>
                <a:cs typeface="Times New Roman" panose="02020603050405020304" pitchFamily="18" charset="0"/>
              </a:rPr>
              <a:t> за результатами </a:t>
            </a:r>
            <a:r>
              <a:rPr lang="ru-RU" sz="1600" b="1" dirty="0" err="1">
                <a:latin typeface="Times New Roman" panose="02020603050405020304" pitchFamily="18" charset="0"/>
                <a:cs typeface="Times New Roman" panose="02020603050405020304" pitchFamily="18" charset="0"/>
              </a:rPr>
              <a:t>вивче</a:t>
            </a:r>
            <a:r>
              <a:rPr lang="uk-UA" sz="1600" b="1" dirty="0">
                <a:latin typeface="Times New Roman" panose="02020603050405020304" pitchFamily="18" charset="0"/>
                <a:cs typeface="Times New Roman" panose="02020603050405020304" pitchFamily="18" charset="0"/>
              </a:rPr>
              <a:t>н</a:t>
            </a:r>
            <a:r>
              <a:rPr lang="ru-RU" sz="1600" b="1" dirty="0" err="1">
                <a:latin typeface="Times New Roman" panose="02020603050405020304" pitchFamily="18" charset="0"/>
                <a:cs typeface="Times New Roman" panose="02020603050405020304" pitchFamily="18" charset="0"/>
              </a:rPr>
              <a:t>ня</a:t>
            </a:r>
            <a:r>
              <a:rPr lang="ru-RU" sz="1600" b="1" dirty="0">
                <a:latin typeface="Times New Roman" panose="02020603050405020304" pitchFamily="18" charset="0"/>
                <a:cs typeface="Times New Roman" panose="02020603050405020304" pitchFamily="18" charset="0"/>
              </a:rPr>
              <a:t>:</a:t>
            </a:r>
          </a:p>
          <a:p>
            <a:pPr marL="0" lvl="0" indent="0" algn="just">
              <a:buNone/>
            </a:pPr>
            <a:r>
              <a:rPr lang="uk-UA" sz="1600" b="1" i="1" dirty="0">
                <a:latin typeface="Times New Roman" panose="02020603050405020304" pitchFamily="18" charset="0"/>
                <a:cs typeface="Times New Roman" panose="02020603050405020304" pitchFamily="18" charset="0"/>
              </a:rPr>
              <a:t>         загальні:</a:t>
            </a:r>
            <a:r>
              <a:rPr lang="en-US" sz="1600" b="1" i="1"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закономірності  і вікові особливості розвитку людини, вікові особливості розвитку соматичної та вегетативної нервової системи.  нейрогуморальні механізми регуляції функцій,  з врахуванням їх віку і дії чинників довкілля, особливості формування і розвитку скелета, механізми регуляції функцій в організмі, функції основних</a:t>
            </a:r>
            <a:r>
              <a:rPr lang="uk-UA" sz="1600" b="1"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фізіологічних систем, основні показники та їх цифрові характеристики, що відображають межі адаптації, основні закономірності взаємодії організму та зовнішнього середовища;</a:t>
            </a:r>
          </a:p>
          <a:p>
            <a:pPr marL="0" lvl="0" indent="0" algn="just">
              <a:buNone/>
            </a:pPr>
            <a:r>
              <a:rPr lang="uk-UA" sz="1600" b="1" i="1" dirty="0">
                <a:latin typeface="Times New Roman" panose="02020603050405020304" pitchFamily="18" charset="0"/>
                <a:cs typeface="Times New Roman" panose="02020603050405020304" pitchFamily="18" charset="0"/>
              </a:rPr>
              <a:t>      спеціальні:</a:t>
            </a:r>
            <a:r>
              <a:rPr lang="en-US" sz="1600" b="1" i="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здатність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володіти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знаннями</a:t>
            </a:r>
            <a:r>
              <a:rPr lang="ru-RU" sz="1600" dirty="0">
                <a:latin typeface="Times New Roman" panose="02020603050405020304" pitchFamily="18" charset="0"/>
                <a:cs typeface="Times New Roman" panose="02020603050405020304" pitchFamily="18" charset="0"/>
              </a:rPr>
              <a:t> про </a:t>
            </a:r>
            <a:r>
              <a:rPr lang="ru-RU" sz="1600" dirty="0" err="1">
                <a:latin typeface="Times New Roman" panose="02020603050405020304" pitchFamily="18" charset="0"/>
                <a:cs typeface="Times New Roman" panose="02020603050405020304" pitchFamily="18" charset="0"/>
              </a:rPr>
              <a:t>механізми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розвитку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патологічних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процесів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які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виникають</a:t>
            </a:r>
            <a:r>
              <a:rPr lang="ru-RU" sz="1600" dirty="0">
                <a:latin typeface="Times New Roman" panose="02020603050405020304" pitchFamily="18" charset="0"/>
                <a:cs typeface="Times New Roman" panose="02020603050405020304" pitchFamily="18" charset="0"/>
              </a:rPr>
              <a:t> при </a:t>
            </a:r>
            <a:r>
              <a:rPr lang="ru-RU" sz="1600" dirty="0" err="1">
                <a:latin typeface="Times New Roman" panose="02020603050405020304" pitchFamily="18" charset="0"/>
                <a:cs typeface="Times New Roman" panose="02020603050405020304" pitchFamily="18" charset="0"/>
              </a:rPr>
              <a:t>різних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захворюваннях</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патологіях</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організмі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людини</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дію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фізіотерапевтичних</a:t>
            </a:r>
            <a:r>
              <a:rPr lang="ru-RU" sz="1600" dirty="0">
                <a:latin typeface="Times New Roman" panose="02020603050405020304" pitchFamily="18" charset="0"/>
                <a:cs typeface="Times New Roman" panose="02020603050405020304" pitchFamily="18" charset="0"/>
              </a:rPr>
              <a:t> процедур при </a:t>
            </a:r>
            <a:r>
              <a:rPr lang="ru-RU" sz="1600" dirty="0" err="1">
                <a:latin typeface="Times New Roman" panose="02020603050405020304" pitchFamily="18" charset="0"/>
                <a:cs typeface="Times New Roman" panose="02020603050405020304" pitchFamily="18" charset="0"/>
              </a:rPr>
              <a:t>цих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патологіях</a:t>
            </a:r>
            <a:r>
              <a:rPr lang="ru-RU" sz="1600" dirty="0">
                <a:latin typeface="Times New Roman" panose="02020603050405020304" pitchFamily="18" charset="0"/>
                <a:cs typeface="Times New Roman" panose="02020603050405020304" pitchFamily="18" charset="0"/>
              </a:rPr>
              <a:t>, про </a:t>
            </a:r>
            <a:r>
              <a:rPr lang="ru-RU" sz="1600" dirty="0" err="1">
                <a:latin typeface="Times New Roman" panose="02020603050405020304" pitchFamily="18" charset="0"/>
                <a:cs typeface="Times New Roman" panose="02020603050405020304" pitchFamily="18" charset="0"/>
              </a:rPr>
              <a:t>показання</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протипоказання</a:t>
            </a:r>
            <a:r>
              <a:rPr lang="ru-RU" sz="1600" dirty="0">
                <a:latin typeface="Times New Roman" panose="02020603050405020304" pitchFamily="18" charset="0"/>
                <a:cs typeface="Times New Roman" panose="02020603050405020304" pitchFamily="18" charset="0"/>
              </a:rPr>
              <a:t> до </a:t>
            </a:r>
            <a:r>
              <a:rPr lang="ru-RU" sz="1600" dirty="0" err="1">
                <a:latin typeface="Times New Roman" panose="02020603050405020304" pitchFamily="18" charset="0"/>
                <a:cs typeface="Times New Roman" panose="02020603050405020304" pitchFamily="18" charset="0"/>
              </a:rPr>
              <a:t>фізіотерапевтичних</a:t>
            </a:r>
            <a:r>
              <a:rPr lang="ru-RU" sz="1600" dirty="0">
                <a:latin typeface="Times New Roman" panose="02020603050405020304" pitchFamily="18" charset="0"/>
                <a:cs typeface="Times New Roman" panose="02020603050405020304" pitchFamily="18" charset="0"/>
              </a:rPr>
              <a:t> процедур, </a:t>
            </a:r>
            <a:r>
              <a:rPr lang="ru-RU" sz="1600" dirty="0" err="1">
                <a:latin typeface="Times New Roman" panose="02020603050405020304" pitchFamily="18" charset="0"/>
                <a:cs typeface="Times New Roman" panose="02020603050405020304" pitchFamily="18" charset="0"/>
              </a:rPr>
              <a:t>володіти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знаннями</a:t>
            </a:r>
            <a:r>
              <a:rPr lang="ru-RU" sz="1600" dirty="0">
                <a:latin typeface="Times New Roman" panose="02020603050405020304" pitchFamily="18" charset="0"/>
                <a:cs typeface="Times New Roman" panose="02020603050405020304" pitchFamily="18" charset="0"/>
              </a:rPr>
              <a:t> про </a:t>
            </a:r>
            <a:r>
              <a:rPr lang="ru-RU" sz="1600" dirty="0" err="1">
                <a:latin typeface="Times New Roman" panose="02020603050405020304" pitchFamily="18" charset="0"/>
                <a:cs typeface="Times New Roman" panose="02020603050405020304" pitchFamily="18" charset="0"/>
              </a:rPr>
              <a:t>основні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їх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прийоми</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техніки</a:t>
            </a:r>
            <a:r>
              <a:rPr lang="ru-RU" sz="1600" dirty="0">
                <a:latin typeface="Times New Roman" panose="02020603050405020304" pitchFamily="18" charset="0"/>
                <a:cs typeface="Times New Roman" panose="02020603050405020304" pitchFamily="18" charset="0"/>
              </a:rPr>
              <a:t>  на </a:t>
            </a:r>
            <a:r>
              <a:rPr lang="ru-RU" sz="1600" dirty="0" err="1">
                <a:latin typeface="Times New Roman" panose="02020603050405020304" pitchFamily="18" charset="0"/>
                <a:cs typeface="Times New Roman" panose="02020603050405020304" pitchFamily="18" charset="0"/>
              </a:rPr>
              <a:t>основі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природних</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преформованих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чинників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зовнішнього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середовища</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практичній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діяльності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майбутніх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спеціалістів</a:t>
            </a:r>
            <a:r>
              <a:rPr lang="ru-RU" sz="1600" dirty="0">
                <a:latin typeface="Times New Roman" panose="02020603050405020304" pitchFamily="18" charset="0"/>
                <a:cs typeface="Times New Roman" panose="02020603050405020304" pitchFamily="18" charset="0"/>
              </a:rPr>
              <a:t>.</a:t>
            </a:r>
          </a:p>
          <a:p>
            <a:pPr marL="180360" lvl="0" indent="0" algn="just">
              <a:buNone/>
            </a:pPr>
            <a:r>
              <a:rPr lang="uk-UA" sz="1600" b="1" dirty="0">
                <a:latin typeface="Times New Roman" panose="02020603050405020304" pitchFamily="18" charset="0"/>
                <a:cs typeface="Times New Roman" panose="02020603050405020304" pitchFamily="18" charset="0"/>
              </a:rPr>
              <a:t>     Очікувані результати навчання</a:t>
            </a:r>
            <a:r>
              <a:rPr lang="uk-UA" sz="1600" dirty="0">
                <a:latin typeface="Times New Roman" panose="02020603050405020304" pitchFamily="18" charset="0"/>
                <a:cs typeface="Times New Roman" panose="02020603050405020304" pitchFamily="18" charset="0"/>
              </a:rPr>
              <a:t>: студент повинен знати та розуміти основні правила при виконанні фізіотерапевтичних процедур , бути готовими володіти сучасними технологіями їх виконання при різних патологіях і захворюваннях для відновлювання працездатності, підвищення </a:t>
            </a:r>
            <a:r>
              <a:rPr lang="uk-UA" sz="1600" dirty="0" err="1">
                <a:latin typeface="Times New Roman" panose="02020603050405020304" pitchFamily="18" charset="0"/>
                <a:cs typeface="Times New Roman" panose="02020603050405020304" pitchFamily="18" charset="0"/>
              </a:rPr>
              <a:t>адаптативних</a:t>
            </a:r>
            <a:r>
              <a:rPr lang="uk-UA" sz="1600" dirty="0">
                <a:latin typeface="Times New Roman" panose="02020603050405020304" pitchFamily="18" charset="0"/>
                <a:cs typeface="Times New Roman" panose="02020603050405020304" pitchFamily="18" charset="0"/>
              </a:rPr>
              <a:t> можливостей організму та підвищення імунітету організму людини в умовах сьогодення</a:t>
            </a:r>
            <a:r>
              <a:rPr lang="uk-UA" sz="1600" dirty="0">
                <a:latin typeface="Calibri" pitchFamily="34"/>
                <a:cs typeface="Times New Roman" pitchFamily="18"/>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xmlns="" id="{C1E8F440-D6D8-430D-9FEB-9F0CB0B0935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60592" y="1954878"/>
            <a:ext cx="2520033" cy="1847850"/>
          </a:xfrm>
          <a:prstGeom prst="rect">
            <a:avLst/>
          </a:prstGeom>
        </p:spPr>
      </p:pic>
      <p:pic>
        <p:nvPicPr>
          <p:cNvPr id="7" name="Рисунок 6">
            <a:extLst>
              <a:ext uri="{FF2B5EF4-FFF2-40B4-BE49-F238E27FC236}">
                <a16:creationId xmlns:a16="http://schemas.microsoft.com/office/drawing/2014/main" xmlns="" id="{FA81D991-5CEC-4CF6-81C9-EC28B3B378D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00552" y="0"/>
            <a:ext cx="2880073" cy="1708719"/>
          </a:xfrm>
          <a:prstGeom prst="rect">
            <a:avLst/>
          </a:prstGeom>
        </p:spPr>
      </p:pic>
      <p:pic>
        <p:nvPicPr>
          <p:cNvPr id="5" name="Рисунок 4">
            <a:extLst>
              <a:ext uri="{FF2B5EF4-FFF2-40B4-BE49-F238E27FC236}">
                <a16:creationId xmlns:a16="http://schemas.microsoft.com/office/drawing/2014/main" xmlns="" id="{CF3F62EC-73CB-47B1-A139-BAADD55D7138}"/>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451600" y="4491459"/>
            <a:ext cx="3629025" cy="1257300"/>
          </a:xfrm>
          <a:prstGeom prst="rect">
            <a:avLst/>
          </a:prstGeom>
        </p:spPr>
      </p:pic>
      <p:sp>
        <p:nvSpPr>
          <p:cNvPr id="2" name="Заголовок 1"/>
          <p:cNvSpPr txBox="1">
            <a:spLocks noGrp="1"/>
          </p:cNvSpPr>
          <p:nvPr>
            <p:ph type="title" idx="4294967295"/>
          </p:nvPr>
        </p:nvSpPr>
        <p:spPr>
          <a:xfrm>
            <a:off x="-1080021" y="71442"/>
            <a:ext cx="9072563" cy="830997"/>
          </a:xfrm>
        </p:spPr>
        <p:txBody>
          <a:bodyPr vert="horz">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ru-RU" sz="2400" b="1" dirty="0" err="1">
                <a:solidFill>
                  <a:schemeClr val="tx1"/>
                </a:solidFill>
                <a:latin typeface="Times New Roman" pitchFamily="18"/>
                <a:cs typeface="Times New Roman" pitchFamily="18"/>
              </a:rPr>
              <a:t>Інформаційний</a:t>
            </a:r>
            <a:r>
              <a:rPr lang="ru-RU" sz="2400" b="1" dirty="0">
                <a:solidFill>
                  <a:schemeClr val="tx1"/>
                </a:solidFill>
                <a:latin typeface="Times New Roman" pitchFamily="18"/>
                <a:cs typeface="Times New Roman" pitchFamily="18"/>
              </a:rPr>
              <a:t> </a:t>
            </a:r>
            <a:r>
              <a:rPr lang="ru-RU" sz="2400" b="1" dirty="0" err="1">
                <a:solidFill>
                  <a:schemeClr val="tx1"/>
                </a:solidFill>
                <a:latin typeface="Times New Roman" pitchFamily="18"/>
                <a:cs typeface="Times New Roman" pitchFamily="18"/>
              </a:rPr>
              <a:t>обсяг</a:t>
            </a:r>
            <a:r>
              <a:rPr lang="ru-RU" sz="2400" b="1" dirty="0">
                <a:solidFill>
                  <a:schemeClr val="tx1"/>
                </a:solidFill>
                <a:latin typeface="Times New Roman" pitchFamily="18"/>
                <a:cs typeface="Times New Roman" pitchFamily="18"/>
              </a:rPr>
              <a:t> </a:t>
            </a:r>
            <a:r>
              <a:rPr lang="ru-RU" sz="2400" b="1" dirty="0" err="1">
                <a:solidFill>
                  <a:schemeClr val="tx1"/>
                </a:solidFill>
                <a:latin typeface="Times New Roman" pitchFamily="18"/>
                <a:cs typeface="Times New Roman" pitchFamily="18"/>
              </a:rPr>
              <a:t>навчальної</a:t>
            </a:r>
            <a:r>
              <a:rPr lang="ru-RU" sz="2400" b="1" dirty="0">
                <a:solidFill>
                  <a:schemeClr val="tx1"/>
                </a:solidFill>
                <a:latin typeface="Times New Roman" pitchFamily="18"/>
                <a:cs typeface="Times New Roman" pitchFamily="18"/>
              </a:rPr>
              <a:t> </a:t>
            </a:r>
            <a:br>
              <a:rPr lang="ru-RU" sz="2400" b="1" dirty="0">
                <a:solidFill>
                  <a:schemeClr val="tx1"/>
                </a:solidFill>
                <a:latin typeface="Times New Roman" pitchFamily="18"/>
                <a:cs typeface="Times New Roman" pitchFamily="18"/>
              </a:rPr>
            </a:br>
            <a:r>
              <a:rPr lang="ru-RU" sz="2400" b="1" dirty="0" err="1">
                <a:solidFill>
                  <a:schemeClr val="tx1"/>
                </a:solidFill>
                <a:latin typeface="Times New Roman" pitchFamily="18"/>
                <a:cs typeface="Times New Roman" pitchFamily="18"/>
              </a:rPr>
              <a:t>дисципліни</a:t>
            </a:r>
            <a:r>
              <a:rPr lang="ru-RU" sz="2400" b="1" dirty="0">
                <a:solidFill>
                  <a:schemeClr val="tx1"/>
                </a:solidFill>
                <a:latin typeface="Times New Roman" pitchFamily="18"/>
                <a:cs typeface="Times New Roman" pitchFamily="18"/>
              </a:rPr>
              <a:t>:</a:t>
            </a:r>
          </a:p>
        </p:txBody>
      </p:sp>
      <p:sp>
        <p:nvSpPr>
          <p:cNvPr id="3" name="Подзаголовок 2"/>
          <p:cNvSpPr txBox="1">
            <a:spLocks noGrp="1"/>
          </p:cNvSpPr>
          <p:nvPr>
            <p:ph type="subTitle" idx="4294967295"/>
          </p:nvPr>
        </p:nvSpPr>
        <p:spPr>
          <a:xfrm>
            <a:off x="0" y="1035050"/>
            <a:ext cx="8424863" cy="4165600"/>
          </a:xfrm>
        </p:spPr>
        <p:txBody>
          <a:bodyPr vert="horz" wrap="square"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0955" indent="0">
              <a:spcAft>
                <a:spcPts val="0"/>
              </a:spcAft>
              <a:buNone/>
            </a:pPr>
            <a:r>
              <a:rPr lang="uk-UA" sz="1800" dirty="0">
                <a:latin typeface="Times New Roman" panose="02020603050405020304" pitchFamily="18" charset="0"/>
                <a:cs typeface="Times New Roman" panose="02020603050405020304" pitchFamily="18" charset="0"/>
              </a:rPr>
              <a:t>Тема 1. </a:t>
            </a:r>
            <a:r>
              <a:rPr lang="uk-UA" sz="1800" dirty="0">
                <a:effectLst/>
                <a:latin typeface="Times New Roman" panose="02020603050405020304" pitchFamily="18" charset="0"/>
                <a:ea typeface="Times New Roman" panose="02020603050405020304" pitchFamily="18" charset="0"/>
              </a:rPr>
              <a:t>Науково -обґрунтований спосіб життя як основа фізичного здоров'я.</a:t>
            </a:r>
          </a:p>
          <a:p>
            <a:pPr marL="20955" indent="0" algn="jus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Тема 2.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Загальні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поняття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про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реабілітацію</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Стан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здоров’я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спортсменів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20955" indent="0" algn="just">
              <a:buNone/>
              <a:tabLst>
                <a:tab pos="342900" algn="l"/>
                <a:tab pos="3073400"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Тема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3. Механізми впливу медико-біологічних засобів відновлення на організм </a:t>
            </a:r>
          </a:p>
          <a:p>
            <a:pPr marL="20955" indent="0" algn="just">
              <a:buNone/>
              <a:tabLst>
                <a:tab pos="342900" algn="l"/>
                <a:tab pos="3073400" algn="l"/>
              </a:tabLst>
            </a:pPr>
            <a:r>
              <a:rPr lang="uk-UA" sz="1800" dirty="0">
                <a:latin typeface="Times New Roman" panose="02020603050405020304" pitchFamily="18" charset="0"/>
                <a:ea typeface="Calibri" panose="020F0502020204030204" pitchFamily="34" charset="0"/>
                <a:cs typeface="Times New Roman" panose="02020603050405020304" pitchFamily="18" charset="0"/>
              </a:rPr>
              <a:t>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людини. Вплив водолікування на організм, його види та характеристика.</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20955" indent="0" algn="jus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Тема 4.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Методи впливу на організм людини лікувальних електричних струмів.</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20955" indent="0">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Тема 5.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Світлолікування з застосуванням інфрачервоного та ультрафіолетового </a:t>
            </a:r>
          </a:p>
          <a:p>
            <a:pPr marL="20955" indent="0">
              <a:buNone/>
            </a:pPr>
            <a:r>
              <a:rPr lang="uk-UA" sz="1800" dirty="0">
                <a:latin typeface="Times New Roman" panose="02020603050405020304" pitchFamily="18" charset="0"/>
                <a:ea typeface="Calibri" panose="020F0502020204030204" pitchFamily="34" charset="0"/>
                <a:cs typeface="Times New Roman" panose="02020603050405020304" pitchFamily="18" charset="0"/>
              </a:rPr>
              <a:t>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опромінення. Механізм та особливості дії. </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20955" indent="0" algn="just">
              <a:spcAft>
                <a:spcPts val="0"/>
              </a:spcAft>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Тема 6. Основні види відновлювального застосування чинників електромагнітної </a:t>
            </a:r>
          </a:p>
          <a:p>
            <a:pPr marL="20955" indent="0" algn="just">
              <a:spcAft>
                <a:spcPts val="0"/>
              </a:spcAft>
              <a:buNone/>
            </a:pPr>
            <a:r>
              <a:rPr lang="uk-UA" sz="1800" dirty="0">
                <a:latin typeface="Times New Roman" panose="02020603050405020304" pitchFamily="18" charset="0"/>
                <a:ea typeface="Calibri" panose="020F0502020204030204" pitchFamily="34" charset="0"/>
                <a:cs typeface="Times New Roman" panose="02020603050405020304" pitchFamily="18" charset="0"/>
              </a:rPr>
              <a:t>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природи. Фізична характеристика електромагнітних полів. </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uk-UA" sz="1800" dirty="0">
                <a:effectLst/>
                <a:latin typeface="Times New Roman" panose="02020603050405020304" pitchFamily="18" charset="0"/>
                <a:ea typeface="Calibri" panose="020F0502020204030204" pitchFamily="34" charset="0"/>
              </a:rPr>
              <a:t>Тема 7. Вплив грязе-, </a:t>
            </a:r>
            <a:r>
              <a:rPr lang="uk-UA" sz="1800" dirty="0" err="1">
                <a:effectLst/>
                <a:latin typeface="Times New Roman" panose="02020603050405020304" pitchFamily="18" charset="0"/>
                <a:ea typeface="Calibri" panose="020F0502020204030204" pitchFamily="34" charset="0"/>
              </a:rPr>
              <a:t>парафіно</a:t>
            </a:r>
            <a:r>
              <a:rPr lang="uk-UA" sz="1800" dirty="0">
                <a:effectLst/>
                <a:latin typeface="Times New Roman" panose="02020603050405020304" pitchFamily="18" charset="0"/>
                <a:ea typeface="Calibri" panose="020F0502020204030204" pitchFamily="34" charset="0"/>
              </a:rPr>
              <a:t>-, </a:t>
            </a:r>
            <a:r>
              <a:rPr lang="uk-UA" sz="1800" dirty="0" err="1">
                <a:effectLst/>
                <a:latin typeface="Times New Roman" panose="02020603050405020304" pitchFamily="18" charset="0"/>
                <a:ea typeface="Calibri" panose="020F0502020204030204" pitchFamily="34" charset="0"/>
              </a:rPr>
              <a:t>озокерито</a:t>
            </a:r>
            <a:r>
              <a:rPr lang="uk-UA" sz="1800" dirty="0">
                <a:effectLst/>
                <a:latin typeface="Times New Roman" panose="02020603050405020304" pitchFamily="18" charset="0"/>
                <a:ea typeface="Calibri" panose="020F0502020204030204" pitchFamily="34" charset="0"/>
              </a:rPr>
              <a:t>-, глинолікування та лікування піском на </a:t>
            </a:r>
          </a:p>
          <a:p>
            <a:pPr marL="0" indent="0">
              <a:buNone/>
            </a:pPr>
            <a:r>
              <a:rPr lang="uk-UA" sz="1800" dirty="0">
                <a:latin typeface="Times New Roman" panose="02020603050405020304" pitchFamily="18" charset="0"/>
                <a:ea typeface="Calibri" panose="020F0502020204030204" pitchFamily="34" charset="0"/>
              </a:rPr>
              <a:t>              </a:t>
            </a:r>
            <a:r>
              <a:rPr lang="uk-UA" sz="1800" dirty="0">
                <a:effectLst/>
                <a:latin typeface="Times New Roman" panose="02020603050405020304" pitchFamily="18" charset="0"/>
                <a:ea typeface="Calibri" panose="020F0502020204030204" pitchFamily="34" charset="0"/>
              </a:rPr>
              <a:t>організм людини, його види та характеристика.</a:t>
            </a:r>
            <a:endParaRPr lang="ru-RU" sz="2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82</TotalTime>
  <Words>310</Words>
  <Application>Microsoft Office PowerPoint</Application>
  <PresentationFormat>Произвольный</PresentationFormat>
  <Paragraphs>44</Paragraphs>
  <Slides>5</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Сектор</vt:lpstr>
      <vt:lpstr>Медико-біологічні  методи  реабілітації              людини</vt:lpstr>
      <vt:lpstr>Макаренко Андрій Вікторович - кандидат педагогічних наук, доцент </vt:lpstr>
      <vt:lpstr>    Анотація до дисципліни:</vt:lpstr>
      <vt:lpstr>       Мета вивчення дисципліни: оволодіти знаннями  та навичками основних методів та технологій фізіотерапевтичних процедур, які основані на застосуванні природних та преформованих чинників оточуючого середовища, сучасними методиками та техніками їх виконання для підвищення адаптативних  можливостей та стресостійкості  організму людини.    </vt:lpstr>
      <vt:lpstr>Інформаційний обсяг навчальної  дисципліни: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Медико-біологічні методи реабілітації  людини</dc:title>
  <dc:creator>User</dc:creator>
  <cp:lastModifiedBy>User</cp:lastModifiedBy>
  <cp:revision>11</cp:revision>
  <dcterms:created xsi:type="dcterms:W3CDTF">2021-01-19T13:13:19Z</dcterms:created>
  <dcterms:modified xsi:type="dcterms:W3CDTF">2024-03-25T16:25:10Z</dcterms:modified>
</cp:coreProperties>
</file>