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0E135-E7EC-4F7B-90FE-4500F7BB05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37B04-E9B2-494F-B798-A28D1C1DA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69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37B04-E9B2-494F-B798-A28D1C1DA6A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805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EABA08-9D6F-46EF-8A5E-8C4B574B5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649176D-DC4C-4FDE-AD82-B32C0827C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062EB3-89F2-4E83-B246-DF4BB17C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176633-92FF-4893-B011-8867C29C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C5905E-305C-46D5-AB43-890B6020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425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42133A-382F-43E6-846C-410DC498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9842350-AE2D-47BC-A700-5BDFF1803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81C060-1FF7-4C9E-BF9F-531919B9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647457-A3FC-457B-9FE5-FA925275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59165B-DA78-42A4-A62D-B3A484FF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9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22AFFCF-838C-4EE7-8047-40BAC2D01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A8957E6-E914-4CE0-980B-5BFDAF5AD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FF54AD-BC42-4E35-8323-DD5C700A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2399CD-E7CD-4AF2-B4B1-615FD3EA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8069FC-D1DA-4653-926A-B4F08137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78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BACDD2-9610-4191-A22A-6F585300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E3E55F-B127-4A9E-80B9-D60067AD9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14CE34-352D-4E79-8344-49E0EEBB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01F4E0-B13F-4068-A519-D5B51F57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FFE007-4CF3-4E1D-8430-14562516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31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29BB3D-6CB6-4C86-80F5-13AD33370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85AD507-369A-4DBE-9FCC-DBD680BAA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443DF4-0331-471E-93ED-3A42DC8B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DA9503-C431-460D-B5A8-F17CC056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211461-A788-496C-AD87-42FCB209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528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C0A297-180C-4AFE-9E65-9160B3D8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09009E-D482-4BF4-8165-B6F550322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44D2497-A685-4F1E-8230-1A9EFEE16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4C6890-D628-4C5C-A7ED-B29B44E1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40B55F-FD0C-4153-99D2-007F724C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06AF7D4-9201-4F36-8C77-11E85C604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46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58CAE7-9E17-4906-8EE8-0BF08A02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4A9F252-B2AF-425B-9DA9-05C72FD6E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968F001-0D6D-499B-9048-9F93EEB32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273948B-DE01-49DD-8CA6-FDFD72636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415C73B-D82B-49FF-95A7-D2B7D4873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A0B9EE1-FC5D-4F3C-8807-DB66225D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433092F-56CB-43D0-82DD-78497D8F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4C8014D-D8E2-4E55-86C0-FBDC07A4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741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A1C84C-BEA6-4339-8D1D-84DEC721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92ECDE0-CCC6-46C4-8F23-80212B00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0C4941E-BBD4-4C96-9A17-607B5AB87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A16C586-2816-4572-A6DF-89AD97CE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55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C33844C-8056-4FE7-B87B-8499E9BA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6BEC3A0-A55C-4C61-99E9-97E64783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44DE283-1568-425F-98F1-EB73BCD9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0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903251-83DB-4334-BC8E-6AB7C005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1F1DE8-080A-4603-8C4C-657DC78B4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35CE4D-5669-4CA5-BD4C-3DBA8976B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C6A4866-1405-428E-9E8E-F471E3D0C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A72232-391C-4C7C-A8E9-9EAD7D38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4FCFCFC-F6D8-45FF-99AA-23A03760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21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7BCCF3-FB71-467F-92F9-2F305B2D0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150A85D-01AE-4DFB-A69A-1C8525977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CDB71AA-3C22-4B91-9E63-7DF91DA41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84B860A-76B7-4F46-B673-DCC3919E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32BBEBA-AE1C-4BF3-9C3C-580FCBCF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9C2124-17EA-497D-820D-963DDAC1A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87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EAC66A-E02E-4067-A6A0-84AD46F16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598A4C-9B64-4D9D-86E0-C2BA980A6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6D17F1-7DB1-4EF1-9A61-8F785D8F2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F03C8-3F8B-4A08-8D9A-4552175B586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6F4884-974E-430F-9FBC-1D307B89F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AA4317-F473-4368-9CE7-980CA0695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6334-06FD-4561-9527-37B5A9E82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66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ronova.olgaolegovna@gmail.com" TargetMode="External"/><Relationship Id="rId2" Type="http://schemas.openxmlformats.org/officeDocument/2006/relationships/hyperlink" Target="http://www.slavdpu.dn.ua/index.php/kafedra-doshkilnoi-osvity/sklad-kafedr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dpu.edu.ua:9090/moodle/course/view.php?id=165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DEB744-428B-4A0F-B4A2-D86D51140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ІДГОТОВКА ВИХОВАТЕЛЯ ДО РОБОТИ З ОБДАРОВАНИМИ ДІТЬМИ ДОШКІЛЬНОГО ВІКУ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785B23B-A6FF-42AA-9602-4848E5435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педагогічний факультет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кафедра дошкільної освіти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 спеціальність 012 «Дошкільна освіта» 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освітня програма «Дошкільна освіта»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другого (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магістерського)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рівня вищої освіти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167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79AB0-EAF0-4D4E-A002-D5F5D9C3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AFDD51-A302-4AC5-89A0-484A8BFAC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b="1" dirty="0" err="1">
                <a:latin typeface="Times New Roman" pitchFamily="18" charset="0"/>
                <a:cs typeface="Times New Roman" pitchFamily="18" charset="0"/>
              </a:rPr>
              <a:t>Дронова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О.О. ,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педагогічних наук, доцент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Сторінка кафедри з інформацією про викладача:</a:t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  <a:hlinkClick r:id="rId2"/>
              </a:rPr>
              <a:t>http://www.slavdpu.dn.ua/index.php/kafedra-doshkilnoi-osvity/sklad-kafedri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Електронна адреса: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3"/>
              </a:rPr>
              <a:t>dronova.olgaolegovna@gmail.com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3200" b="1" dirty="0" err="1">
                <a:latin typeface="Times New Roman" pitchFamily="18" charset="0"/>
                <a:cs typeface="Times New Roman" pitchFamily="18" charset="0"/>
              </a:rPr>
              <a:t>торінка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курсу в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4"/>
              </a:rPr>
              <a:t>http://ddpu.edu.ua:9090/moodle/course/view.php?id=1655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578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DE29F5-B21A-4E21-8349-83DB09E35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ДО ДИСЦИПЛІНИ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F118BFC-69D7-45C6-AAE7-2808103B0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uk-UA" b="1" dirty="0"/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передбачає набування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необхідних вихователю для ефективної педагогічної діяльності у просторі проблеми обдарованості особистості в період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дошкілля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 зв’язки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зміст даної дисципліни ґрунтується на знаннях та практичному досвіді здобувача, отриманих при вивченні філософії, психології (загальна і дошкільна), загальної та дошкільної педагогіки, анатомії та фізіології ВНД, історії педагогіки.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908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E0AA33-292A-45B5-B6D6-D24CDDB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D99945-FFAA-43CB-8B25-E9157E15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навчання за програмою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усвідомлення майбутнім фахівцем провідних концепцій обдарованості, видів та типів обдарованості; набування досвіду її розпізнавання та ідентифікації у дитини в період </a:t>
            </a:r>
            <a:r>
              <a:rPr lang="uk-U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дошкілля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розробки діагностичних </a:t>
            </a:r>
            <a:r>
              <a:rPr lang="uk-U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складання індивідуальних освітніх програм; оволодіння технологіями розвивального спілкування з обдарованими дітьми та формами роботи з сім’єю; уміння створювати індивідуальні файли досягнень (творчий паспорт) дитини.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447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267C5F-C41A-41AD-8366-72E35B8D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ОБСЯГ ДИСЦИПЛІНИ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E8A142-4DB4-44EC-999F-033864EE993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навчальної дисципліни містить такі змістові модулі: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600">
                <a:latin typeface="Times New Roman" panose="02020603050405020304" pitchFamily="18" charset="0"/>
                <a:cs typeface="Times New Roman" panose="02020603050405020304" pitchFamily="18" charset="0"/>
              </a:rPr>
              <a:t>1. Теоретичні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обдарованості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Організаційно-педагогічні основи діагностики, ідентифікації, підтримки та розвитку дітей з різними видами і типами обдарованості.</a:t>
            </a: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вивчення навчальної дисципліни відведено 108 годин / 3 кредити ECTS.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977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201</Words>
  <Application>Microsoft Office PowerPoint</Application>
  <PresentationFormat>Произвольный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ПІДГОТОВКА ВИХОВАТЕЛЯ ДО РОБОТИ З ОБДАРОВАНИМИ ДІТЬМИ ДОШКІЛЬНОГО ВІКУ</vt:lpstr>
      <vt:lpstr>Слайд 2</vt:lpstr>
      <vt:lpstr>АНОТАЦІЯ ДО ДИСЦИПЛІНИ</vt:lpstr>
      <vt:lpstr>Слайд 4</vt:lpstr>
      <vt:lpstr>ІНФОРМАЦІЙНИЙ ОБСЯГ ДИСЦИПЛІНИ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ТЕХНОЛОГІЧНИЙ ПІДХІД В ОРГАНІЗАЦІЇ ОСВІТНЬОГО ПРОЦЕСУ В ЗДО</dc:title>
  <dc:creator>РЕМТЕХ</dc:creator>
  <cp:lastModifiedBy>Татьяна</cp:lastModifiedBy>
  <cp:revision>19</cp:revision>
  <dcterms:created xsi:type="dcterms:W3CDTF">2021-06-16T09:04:47Z</dcterms:created>
  <dcterms:modified xsi:type="dcterms:W3CDTF">2023-05-04T08:07:43Z</dcterms:modified>
</cp:coreProperties>
</file>