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63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9955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9712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3882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5514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7996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68734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62344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55353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369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9252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9676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863D8-2BB4-41AF-A92C-F60C2008964B}" type="datetimeFigureOut">
              <a:rPr lang="uk-UA" smtClean="0"/>
              <a:pPr/>
              <a:t>28.04.2023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51736-EC9E-491E-9303-7693B56CC63F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0230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dpu.edu.ua/index.php/kafedra-doshkilnoi-osvity/sklad-kafedr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212.3.125.77:9090/moodle/course/view.php?id=803" TargetMode="External"/><Relationship Id="rId4" Type="http://schemas.openxmlformats.org/officeDocument/2006/relationships/hyperlink" Target="mailto:ivanchuk.sabina@gmail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7792" y="3205655"/>
            <a:ext cx="7830207" cy="2052145"/>
          </a:xfrm>
        </p:spPr>
        <p:txBody>
          <a:bodyPr>
            <a:noAutofit/>
          </a:bodyPr>
          <a:lstStyle/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педагогічний факультет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дошкільної освіти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012 Дошкільна освіта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 «Дошкільна освіта» </a:t>
            </a: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 (магістерський) рівень вищої освіти 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43808" y="1692166"/>
            <a:ext cx="9595944" cy="12822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ЕТНОПЕДАГОГІКА</a:t>
            </a:r>
            <a:r>
              <a:rPr lang="uk-UA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ДИТИНСТВА</a:t>
            </a:r>
            <a:endParaRPr lang="uk-UA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75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406869" y="2856322"/>
            <a:ext cx="9259613" cy="27997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Сторінка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інформацією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https://ddpu.edu.ua/index.php/kafedra-doshkilnoi-osvity/sklad-kafedri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Електрона адреса: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ivanchuk.sabina@gmail.com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торінка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Moodle:</a:t>
            </a: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http://212.3.125.77:9090/moodle/course/view.php?id=803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06870" y="1522731"/>
            <a:ext cx="9259612" cy="104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Іванчук Сабіна </a:t>
            </a:r>
            <a:r>
              <a:rPr lang="uk-UA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Айдинівна</a:t>
            </a:r>
            <a:r>
              <a:rPr lang="uk-UA" sz="3200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кандидат педагогічних наук, доцент</a:t>
            </a:r>
            <a:endParaRPr lang="uk-UA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06870" y="335906"/>
            <a:ext cx="9259612" cy="104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Георгян</a:t>
            </a:r>
            <a:r>
              <a:rPr lang="uk-UA" sz="32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Надія Михайлівна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кандидат педагогічних наук, доцент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xmlns="" val="4282106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130566" y="252249"/>
            <a:ext cx="6537433" cy="599089"/>
          </a:xfrm>
        </p:spPr>
        <p:txBody>
          <a:bodyPr>
            <a:normAutofit fontScale="90000"/>
          </a:bodyPr>
          <a:lstStyle/>
          <a:p>
            <a:r>
              <a:rPr lang="uk-UA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 до дисципліни</a:t>
            </a:r>
            <a:endParaRPr lang="uk-UA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6662" y="924910"/>
            <a:ext cx="9911255" cy="56440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Сучасні виклики освіти, зумовлені нагальними проблемами соціальної впорядкованості суспільства, призвели до переоцінки цілей, змісту та засобів формування етнічної культури особистості, зважаючи на її важливу роль у вихованні дітей дошкільного віку. Духовно-моральне піднесення суспільства є однією з ключових умов подолання негативних явищ.</a:t>
            </a: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Етнічна культура є органічною частиною культурної ціннісної спадщини суспільства. Це пов’язано з тим, що здатність людей жити в суспільстві за законами добра і справедливості становить їхню особисту й суспільну культуру.</a:t>
            </a: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Сьогодні етнічне виховання дітей має бути частиною дошкільної освіти. Ця освіта впливає на динаміку самосвідомості особистості, вироблення моральних позицій у прийнятті та виконанні рішень, визначає моральні норми поведінки та допомагає робити правильний вибір у конкретних життєвих ситуаціях.</a:t>
            </a:r>
            <a:endParaRPr lang="uk-UA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0215" algn="just">
              <a:spcBef>
                <a:spcPts val="1000"/>
              </a:spcBef>
              <a:tabLst>
                <a:tab pos="2400300" algn="l"/>
                <a:tab pos="2969895" algn="ctr"/>
              </a:tabLst>
            </a:pP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Професійна підготовка здобувачів передбачає засвоєння загальнонаукових та методичних основ </a:t>
            </a:r>
            <a:r>
              <a:rPr lang="uk-UA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етнопедагогіки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Теоретико-методологічні, методичні засади освітнього компонента «</a:t>
            </a:r>
            <a:r>
              <a:rPr lang="uk-UA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Етнопедагогіка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дитинства» спрямовані на формування у здобувачів </a:t>
            </a:r>
            <a:r>
              <a:rPr lang="uk-UA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етносоціальної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uk-UA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етно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культур</a:t>
            </a:r>
            <a:r>
              <a:rPr lang="uk-UA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ної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компетентност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ей</a:t>
            </a:r>
            <a:r>
              <a:rPr lang="uk-UA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450215" algn="just">
              <a:spcBef>
                <a:spcPts val="1000"/>
              </a:spcBef>
            </a:pP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Предметом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є ознайомлення здобувачів другого (магістерського) рівня вищої освіти з онтологічними та світоглядними основами системи етнічного виховання дітей.</a:t>
            </a:r>
            <a:endParaRPr lang="uk-UA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0409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354317" y="304801"/>
            <a:ext cx="8912774" cy="620110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 навчальної дисципліни</a:t>
            </a:r>
            <a:endParaRPr lang="uk-UA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59724" y="1040524"/>
            <a:ext cx="4719145" cy="51815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uk-UA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вивчення навчальної дисципліни «</a:t>
            </a:r>
            <a:r>
              <a:rPr lang="uk-UA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Етнопедагогіка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дитинства» є формування у здобувачів ступеня вищої освіти магістра </a:t>
            </a:r>
            <a:r>
              <a:rPr lang="uk-UA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етносоціальної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та </a:t>
            </a:r>
            <a:r>
              <a:rPr lang="uk-UA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етнопедагогічної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компетентності, яка може бути представлена в єдності трьох компонентів:</a:t>
            </a:r>
            <a:endParaRPr lang="uk-UA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 ціннісного (впевненість у значущості </a:t>
            </a:r>
            <a:r>
              <a:rPr lang="uk-UA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етнопедагогічних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знань);</a:t>
            </a:r>
            <a:endParaRPr lang="uk-UA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 діяльнісного (оперативність у виборі пріоритету цінностей, форм толерантної взаємодії в умовах освітньої діяльності);</a:t>
            </a:r>
            <a:endParaRPr lang="uk-UA" dirty="0" smtClean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– рефлексивного (адекватне відношення до інших людей з позиції поваги до особистості).</a:t>
            </a:r>
            <a:endParaRPr lang="uk-UA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147034" y="1040524"/>
            <a:ext cx="4855780" cy="518159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 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завданнями</a:t>
            </a:r>
            <a:r>
              <a:rPr lang="uk-UA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дисципліни «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Етнопедагогіка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дитинства» є:</a:t>
            </a:r>
            <a:endParaRPr lang="uk-UA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визначення загальнолюдських і етнічно особливих чинників суспільного впливу, що обумовлюють виховання і розвиток особистості;</a:t>
            </a:r>
            <a:endParaRPr lang="uk-UA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узагальнення педагогічного потенціалу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етнокультури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задля його актуалізації в системі чинників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освітньо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-виховної роботи в дошкільному закладі;</a:t>
            </a:r>
            <a:endParaRPr lang="uk-UA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31800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соціально-активна діяльність здобувачів і реалізація </a:t>
            </a:r>
            <a:r>
              <a:rPr lang="uk-UA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етнопедагогічно</a:t>
            </a: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спрямованих проектів;</a:t>
            </a:r>
            <a:endParaRPr lang="uk-UA" sz="16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функціонування здобувачів у полікультурному суспільстві, реалізація себе як представника тієї чи тієї культури.</a:t>
            </a:r>
            <a:endParaRPr lang="uk-UA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19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081048" y="315310"/>
            <a:ext cx="5002925" cy="851337"/>
          </a:xfrm>
        </p:spPr>
        <p:txBody>
          <a:bodyPr>
            <a:normAutofit fontScale="90000"/>
          </a:bodyPr>
          <a:lstStyle/>
          <a:p>
            <a:pPr indent="450215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 ФАХІВЦЯ З ПИТАНЬ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ЕТНОПЕДАГОГІКИ</a:t>
            </a:r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ДИТИНСТВА</a:t>
            </a:r>
            <a:endParaRPr lang="uk-UA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49214" y="1166647"/>
            <a:ext cx="4656083" cy="53497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ЗК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6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Цінування та повага різноманітності та мультикультурності.</a:t>
            </a:r>
          </a:p>
          <a:p>
            <a:pPr algn="just">
              <a:spcAft>
                <a:spcPts val="0"/>
              </a:spcAft>
            </a:pPr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ЗК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7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грамотно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спілкуватися державною мовою як усно, так і письмово.</a:t>
            </a:r>
          </a:p>
          <a:p>
            <a:pPr algn="just">
              <a:spcAft>
                <a:spcPts val="0"/>
              </a:spcAft>
            </a:pPr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ФК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- 1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організовувати освітній процес у закладах дошкільної освіти з використанням сучасних засобів, методів, прийомів, технологій. </a:t>
            </a:r>
          </a:p>
          <a:p>
            <a:pPr algn="just">
              <a:spcAft>
                <a:spcPts val="0"/>
              </a:spcAft>
            </a:pPr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ФК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–6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здійснювати просвітницьку діяльність з метою підвищення психолого-педагогічної компетентності вихователів, батьків, громадськості.</a:t>
            </a:r>
          </a:p>
          <a:p>
            <a:pPr algn="just"/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ФК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16</a:t>
            </a:r>
            <a:r>
              <a:rPr lang="en-US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дотримуватися етичних принципів та стандартів у професійній діяльності.</a:t>
            </a:r>
            <a:endParaRPr lang="uk-UA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010401" y="1166647"/>
            <a:ext cx="4897820" cy="534976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ПРН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5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Організовувати методичний супровід освітньої діяльності в мультикультурному середовищі закладу дошкільної освіти для формування в дітей поваги до різних національностей та здатності до взаємодії.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ПРН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8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Виявляти та відтворювати в практичній діяльності вихователя закладу дошкільної освіти передовий педагогічний досвід та результати досліджень.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err="1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ПРН</a:t>
            </a: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15 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Використовувати усну та письмову комунікацію українською мовою для здійснення професійної діяльності.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ПРН-24</a:t>
            </a:r>
            <a:r>
              <a:rPr lang="uk-UA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Володіти навичками збереження та зміцнення </a:t>
            </a:r>
            <a:endParaRPr lang="uk-U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346731" y="448251"/>
            <a:ext cx="41200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uk-UA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6107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3807" y="252248"/>
            <a:ext cx="9616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ІНФОРМАЦІЙНИЙ ОБСЯГ НАВЧАЛЬНОЇ ДИСЦИПЛІНИ: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427890" y="959396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1. Науково-теоретичні засади </a:t>
            </a:r>
            <a:r>
              <a:rPr lang="uk-UA" sz="2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етнопедагогіки</a:t>
            </a:r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дитинства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27890" y="1650753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</a:t>
            </a:r>
            <a:r>
              <a:rPr lang="uk-UA" sz="200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Особливості та основні етапи розвитку </a:t>
            </a:r>
            <a:r>
              <a:rPr lang="uk-UA" sz="2000" i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етнопедагогічного</a:t>
            </a:r>
            <a:r>
              <a:rPr lang="uk-UA" sz="2000" i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знання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7890" y="2350690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3. Проблема виховного ідеалу в </a:t>
            </a:r>
            <a:r>
              <a:rPr lang="uk-UA" sz="2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етнопедагогіці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7890" y="3029270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4. Дитина у світогляді українського народу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7890" y="3696678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5. Освітні та виховні традиції народної педагогіки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7890" y="4372300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6. Форми і методи виховання дітей засобами </a:t>
            </a:r>
            <a:r>
              <a:rPr lang="uk-UA" sz="2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етнопедагогіки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7890" y="5044964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7. </a:t>
            </a:r>
            <a:r>
              <a:rPr lang="uk-UA" sz="20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Етнопедагогіка</a:t>
            </a:r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сучасної дошкільної освіти України</a:t>
            </a:r>
            <a:endParaRPr lang="uk-UA" sz="20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427890" y="5712372"/>
            <a:ext cx="9038896" cy="5360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8. Формування етнічної компетентності майбутнього педагога</a:t>
            </a:r>
            <a:endParaRPr lang="uk-UA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18750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507</Words>
  <Application>Microsoft Office PowerPoint</Application>
  <PresentationFormat>Произвольный</PresentationFormat>
  <Paragraphs>50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Анотація до дисципліни</vt:lpstr>
      <vt:lpstr>Опис навчальної дисципліни</vt:lpstr>
      <vt:lpstr>КОМПЕТЕНТНОСТІ ФАХІВЦЯ З ПИТАНЬ ЕТНОПЕДАГОГІКИ ДИТИНСТВА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Етнопедагогіка дитинства</dc:title>
  <dc:creator>Учетная запись Майкрософт</dc:creator>
  <cp:lastModifiedBy>Татьяна</cp:lastModifiedBy>
  <cp:revision>20</cp:revision>
  <dcterms:created xsi:type="dcterms:W3CDTF">2023-04-21T15:17:06Z</dcterms:created>
  <dcterms:modified xsi:type="dcterms:W3CDTF">2023-04-28T08:00:51Z</dcterms:modified>
</cp:coreProperties>
</file>