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Соціальне виховання неповнолітніх правопорушників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2592288"/>
          </a:xfrm>
        </p:spPr>
        <p:txBody>
          <a:bodyPr>
            <a:normAutofit fontScale="92500"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соціальної роботи</a:t>
            </a:r>
          </a:p>
          <a:p>
            <a:pPr algn="ctr"/>
            <a:r>
              <a:rPr lang="uk-UA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232 Соціальне забезпечення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програма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“Соціальне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забезпечення”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Рівень вищої освіти – перший (бакалаврський)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Викладач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Пліско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Євген Юрійович, доктор педагогічних наук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Профайл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https://ddpu.edu.ua/index.php/kafedra-sotsialnoi-roboty/sklad-kafedri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pliskoej@ukr.net</a:t>
            </a:r>
            <a:endParaRPr lang="uk-UA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Сторінка курсу 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http://ddpu.edu.ua:9090/moodle/course/view.php?id=1987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Розклад консультацій: середа, 14.30-16.00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980728"/>
            <a:ext cx="7498080" cy="114300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Анотація до дисципліни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Вивчення дисципліни сприяє формуванню у студентів знань, умінь та навичок з організації соціального виховання неповнолітніх правопорушників, організації проведення попереджувальних та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реабілітуючих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заходів щодо подолання дитячої злочинності</a:t>
            </a:r>
          </a:p>
          <a:p>
            <a:pPr marL="0" indent="0"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04056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Мета, завдання й очікувані результати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92088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дисципліни – ознайомити студентів із: сучасними теоретичними положеннями та практичними програмами відновлення дитячої правомірної поведінки; проведенням попереджувальних заходів щодо подолання злочинності серед неповнолітніх; організацією соціального виховання дітей та молоді що порушили Закон України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вивчення дисципліни «Соціальне виховання неповнолітніх правопорушників» є: формування професійно-орієнтованого світогляду майбутніх спеціалістів; розкриття основних теоретичних положень соціального виховання; обґрунтування змісту провідних напрямів соціальної педагогіки - профілактика, реабілітація,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ресоціалізація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За результатами вивчення дисципліни у студентів повинні бути сформовані такі </a:t>
            </a:r>
            <a:r>
              <a:rPr lang="uk-UA" sz="1500" b="1" u="sng" dirty="0"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студенти повинні бути ознайомленні із загальними теоретичними  положеннями соціального виховання;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 знати та використовувати на практиці методи, засоби та напрями соціального виховання неповнолітніх правопорушників;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500" b="1" u="sng" dirty="0">
                <a:latin typeface="Times New Roman" pitchFamily="18" charset="0"/>
                <a:cs typeface="Times New Roman" pitchFamily="18" charset="0"/>
              </a:rPr>
              <a:t>Очікувані результати навчання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вміти проводити заходи попередження та подолання правомірної поведінки неповнолітніх правопорушників; надавати реабілітаційну допомогу дітям з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делінквентною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поведінкою.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Теорії соціального виховання.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Поняття девіантної поведінки. Види девіантної поведінки.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Правопорушення неповнолітніх, як вид девіантної поведінки.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Нормативно-правові засади соціального виховання неповнолітніх правопорушників.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Методи, засоби та форми виховання неповнолітніх правопорушників.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Профілактика правопорушень неповнолітніх. Рівні профілактики.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Соціально-педагогічна реабілітація неповнолітніх правопорушників.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Ресоціалізація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неповнолітніх правопорушників.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Патронат неповнолітніх звільнених з виправних установ.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335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Соціальне виховання неповнолітніх правопорушників</vt:lpstr>
      <vt:lpstr> Викладач</vt:lpstr>
      <vt:lpstr>Анотація до дисципліни</vt:lpstr>
      <vt:lpstr>Мета, завдання й очікувані результати</vt:lpstr>
      <vt:lpstr>Інформаційний обсяг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ринку праці та основи профорієнтаційної роботи</dc:title>
  <dc:creator>Евгений</dc:creator>
  <cp:lastModifiedBy>Елизавета Беседина</cp:lastModifiedBy>
  <cp:revision>23</cp:revision>
  <dcterms:created xsi:type="dcterms:W3CDTF">2021-02-02T10:03:16Z</dcterms:created>
  <dcterms:modified xsi:type="dcterms:W3CDTF">2022-01-31T17:33:29Z</dcterms:modified>
</cp:coreProperties>
</file>